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</p:sldMasterIdLst>
  <p:sldIdLst>
    <p:sldId id="256" r:id="rId3"/>
    <p:sldId id="257" r:id="rId4"/>
    <p:sldId id="331" r:id="rId5"/>
    <p:sldId id="332" r:id="rId6"/>
    <p:sldId id="333" r:id="rId7"/>
    <p:sldId id="334" r:id="rId8"/>
    <p:sldId id="335" r:id="rId9"/>
    <p:sldId id="336" r:id="rId10"/>
    <p:sldId id="337" r:id="rId11"/>
    <p:sldId id="338" r:id="rId12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itli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t-EE" smtClean="0"/>
              <a:t>Muutke tiitli laadi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smtClean="0"/>
              <a:t>Klõpsake laadi muutmiseks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9EBA-22D5-4BF6-B2BB-D9B8761CFCAC}" type="datetimeFigureOut">
              <a:rPr lang="et-EE" smtClean="0"/>
              <a:t>27.03.2014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D8DF-7510-4180-945C-28383427FAF0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tiitli laadi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9EBA-22D5-4BF6-B2BB-D9B8761CFCAC}" type="datetimeFigureOut">
              <a:rPr lang="et-EE" smtClean="0"/>
              <a:t>27.03.2014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D8DF-7510-4180-945C-28383427FAF0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9EBA-22D5-4BF6-B2BB-D9B8761CFCAC}" type="datetimeFigureOut">
              <a:rPr lang="et-EE" smtClean="0"/>
              <a:t>27.03.2014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D8DF-7510-4180-945C-28383427FAF0}" type="slidenum">
              <a:rPr lang="et-EE" smtClean="0"/>
              <a:t>‹#›</a:t>
            </a:fld>
            <a:endParaRPr lang="et-EE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t-EE" smtClean="0"/>
              <a:t>Muutke tiitli laadi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itli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t-EE" smtClean="0"/>
              <a:t>Muutke tiitli laadi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smtClean="0"/>
              <a:t>Klõpsake laadi muutmiseks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9EBA-22D5-4BF6-B2BB-D9B8761CFCAC}" type="datetimeFigureOut">
              <a:rPr lang="et-EE" smtClean="0">
                <a:solidFill>
                  <a:srgbClr val="04617B"/>
                </a:solidFill>
              </a:rPr>
              <a:pPr/>
              <a:t>27.03.2014</a:t>
            </a:fld>
            <a:endParaRPr lang="et-EE">
              <a:solidFill>
                <a:srgbClr val="0461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srgbClr val="04617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D8DF-7510-4180-945C-28383427FAF0}" type="slidenum">
              <a:rPr lang="et-EE" smtClean="0">
                <a:solidFill>
                  <a:srgbClr val="04617B"/>
                </a:solidFill>
              </a:rPr>
              <a:pPr/>
              <a:t>‹#›</a:t>
            </a:fld>
            <a:endParaRPr lang="et-EE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430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itel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9EBA-22D5-4BF6-B2BB-D9B8761CFCAC}" type="datetimeFigureOut">
              <a:rPr lang="et-EE" smtClean="0">
                <a:solidFill>
                  <a:srgbClr val="04617B"/>
                </a:solidFill>
              </a:rPr>
              <a:pPr/>
              <a:t>27.03.2014</a:t>
            </a:fld>
            <a:endParaRPr lang="et-EE">
              <a:solidFill>
                <a:srgbClr val="0461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srgbClr val="04617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D8DF-7510-4180-945C-28383427FAF0}" type="slidenum">
              <a:rPr lang="et-EE" smtClean="0">
                <a:solidFill>
                  <a:srgbClr val="04617B"/>
                </a:solidFill>
              </a:rPr>
              <a:pPr/>
              <a:t>‹#›</a:t>
            </a:fld>
            <a:endParaRPr lang="et-EE">
              <a:solidFill>
                <a:srgbClr val="04617B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tiitli laadi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84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t-EE" smtClean="0"/>
              <a:t>Muutke tiitli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9EBA-22D5-4BF6-B2BB-D9B8761CFCAC}" type="datetimeFigureOut">
              <a:rPr lang="et-EE" smtClean="0">
                <a:solidFill>
                  <a:srgbClr val="04617B"/>
                </a:solidFill>
              </a:rPr>
              <a:pPr/>
              <a:t>27.03.2014</a:t>
            </a:fld>
            <a:endParaRPr lang="et-EE">
              <a:solidFill>
                <a:srgbClr val="0461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srgbClr val="04617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D8DF-7510-4180-945C-28383427FAF0}" type="slidenum">
              <a:rPr lang="et-EE" smtClean="0">
                <a:solidFill>
                  <a:srgbClr val="04617B"/>
                </a:solidFill>
              </a:rPr>
              <a:pPr/>
              <a:t>‹#›</a:t>
            </a:fld>
            <a:endParaRPr lang="et-EE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447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tiitli laadi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9EBA-22D5-4BF6-B2BB-D9B8761CFCAC}" type="datetimeFigureOut">
              <a:rPr lang="et-EE" smtClean="0">
                <a:solidFill>
                  <a:srgbClr val="04617B"/>
                </a:solidFill>
              </a:rPr>
              <a:pPr/>
              <a:t>27.03.2014</a:t>
            </a:fld>
            <a:endParaRPr lang="et-EE">
              <a:solidFill>
                <a:srgbClr val="04617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srgbClr val="04617B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D8DF-7510-4180-945C-28383427FAF0}" type="slidenum">
              <a:rPr lang="et-EE" smtClean="0">
                <a:solidFill>
                  <a:srgbClr val="04617B"/>
                </a:solidFill>
              </a:rPr>
              <a:pPr/>
              <a:t>‹#›</a:t>
            </a:fld>
            <a:endParaRPr lang="et-EE">
              <a:solidFill>
                <a:srgbClr val="04617B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045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 smtClean="0"/>
              <a:t>Muutke tiitli laadi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9EBA-22D5-4BF6-B2BB-D9B8761CFCAC}" type="datetimeFigureOut">
              <a:rPr lang="et-EE" smtClean="0">
                <a:solidFill>
                  <a:srgbClr val="04617B"/>
                </a:solidFill>
              </a:rPr>
              <a:pPr/>
              <a:t>27.03.2014</a:t>
            </a:fld>
            <a:endParaRPr lang="et-EE">
              <a:solidFill>
                <a:srgbClr val="04617B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srgbClr val="04617B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D8DF-7510-4180-945C-28383427FAF0}" type="slidenum">
              <a:rPr lang="et-EE" smtClean="0">
                <a:solidFill>
                  <a:srgbClr val="04617B"/>
                </a:solidFill>
              </a:rPr>
              <a:pPr/>
              <a:t>‹#›</a:t>
            </a:fld>
            <a:endParaRPr lang="et-EE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6759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tiitli laadi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9EBA-22D5-4BF6-B2BB-D9B8761CFCAC}" type="datetimeFigureOut">
              <a:rPr lang="et-EE" smtClean="0">
                <a:solidFill>
                  <a:srgbClr val="04617B"/>
                </a:solidFill>
              </a:rPr>
              <a:pPr/>
              <a:t>27.03.2014</a:t>
            </a:fld>
            <a:endParaRPr lang="et-EE">
              <a:solidFill>
                <a:srgbClr val="04617B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srgbClr val="04617B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D8DF-7510-4180-945C-28383427FAF0}" type="slidenum">
              <a:rPr lang="et-EE" smtClean="0">
                <a:solidFill>
                  <a:srgbClr val="04617B"/>
                </a:solidFill>
              </a:rPr>
              <a:pPr/>
              <a:t>‹#›</a:t>
            </a:fld>
            <a:endParaRPr lang="et-EE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366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9EBA-22D5-4BF6-B2BB-D9B8761CFCAC}" type="datetimeFigureOut">
              <a:rPr lang="et-EE" smtClean="0">
                <a:solidFill>
                  <a:srgbClr val="04617B"/>
                </a:solidFill>
              </a:rPr>
              <a:pPr/>
              <a:t>27.03.2014</a:t>
            </a:fld>
            <a:endParaRPr lang="et-EE">
              <a:solidFill>
                <a:srgbClr val="04617B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srgbClr val="04617B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D8DF-7510-4180-945C-28383427FAF0}" type="slidenum">
              <a:rPr lang="et-EE" smtClean="0">
                <a:solidFill>
                  <a:srgbClr val="04617B"/>
                </a:solidFill>
              </a:rPr>
              <a:pPr/>
              <a:t>‹#›</a:t>
            </a:fld>
            <a:endParaRPr lang="et-EE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843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9EBA-22D5-4BF6-B2BB-D9B8761CFCAC}" type="datetimeFigureOut">
              <a:rPr lang="et-EE" smtClean="0">
                <a:solidFill>
                  <a:srgbClr val="04617B"/>
                </a:solidFill>
              </a:rPr>
              <a:pPr/>
              <a:t>27.03.2014</a:t>
            </a:fld>
            <a:endParaRPr lang="et-EE">
              <a:solidFill>
                <a:srgbClr val="04617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srgbClr val="04617B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D8DF-7510-4180-945C-28383427FAF0}" type="slidenum">
              <a:rPr lang="et-EE" smtClean="0">
                <a:solidFill>
                  <a:srgbClr val="04617B"/>
                </a:solidFill>
              </a:rPr>
              <a:pPr/>
              <a:t>‹#›</a:t>
            </a:fld>
            <a:endParaRPr lang="et-EE">
              <a:solidFill>
                <a:srgbClr val="04617B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t-EE" smtClean="0"/>
              <a:t>Muutke tiitli laadi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357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itel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9EBA-22D5-4BF6-B2BB-D9B8761CFCAC}" type="datetimeFigureOut">
              <a:rPr lang="et-EE" smtClean="0"/>
              <a:t>27.03.2014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D8DF-7510-4180-945C-28383427FAF0}" type="slidenum">
              <a:rPr lang="et-EE" smtClean="0"/>
              <a:t>‹#›</a:t>
            </a:fld>
            <a:endParaRPr lang="et-E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tiitli laadi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t-EE" smtClean="0"/>
              <a:t>Muutke tiitli laadi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9EBA-22D5-4BF6-B2BB-D9B8761CFCAC}" type="datetimeFigureOut">
              <a:rPr lang="et-EE" smtClean="0">
                <a:solidFill>
                  <a:srgbClr val="04617B"/>
                </a:solidFill>
              </a:rPr>
              <a:pPr/>
              <a:t>27.03.2014</a:t>
            </a:fld>
            <a:endParaRPr lang="et-EE">
              <a:solidFill>
                <a:srgbClr val="04617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srgbClr val="04617B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D8DF-7510-4180-945C-28383427FAF0}" type="slidenum">
              <a:rPr lang="et-EE" smtClean="0">
                <a:solidFill>
                  <a:srgbClr val="04617B"/>
                </a:solidFill>
              </a:rPr>
              <a:pPr/>
              <a:t>‹#›</a:t>
            </a:fld>
            <a:endParaRPr lang="et-EE">
              <a:solidFill>
                <a:srgbClr val="04617B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t-EE" smtClean="0"/>
              <a:t>Pildi lisamiseks klõpsake ikooni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780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tiitli laadi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9EBA-22D5-4BF6-B2BB-D9B8761CFCAC}" type="datetimeFigureOut">
              <a:rPr lang="et-EE" smtClean="0">
                <a:solidFill>
                  <a:srgbClr val="04617B"/>
                </a:solidFill>
              </a:rPr>
              <a:pPr/>
              <a:t>27.03.2014</a:t>
            </a:fld>
            <a:endParaRPr lang="et-EE">
              <a:solidFill>
                <a:srgbClr val="0461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srgbClr val="04617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D8DF-7510-4180-945C-28383427FAF0}" type="slidenum">
              <a:rPr lang="et-EE" smtClean="0">
                <a:solidFill>
                  <a:srgbClr val="04617B"/>
                </a:solidFill>
              </a:rPr>
              <a:pPr/>
              <a:t>‹#›</a:t>
            </a:fld>
            <a:endParaRPr lang="et-EE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981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9EBA-22D5-4BF6-B2BB-D9B8761CFCAC}" type="datetimeFigureOut">
              <a:rPr lang="et-EE" smtClean="0">
                <a:solidFill>
                  <a:srgbClr val="04617B"/>
                </a:solidFill>
              </a:rPr>
              <a:pPr/>
              <a:t>27.03.2014</a:t>
            </a:fld>
            <a:endParaRPr lang="et-EE">
              <a:solidFill>
                <a:srgbClr val="0461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srgbClr val="04617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D8DF-7510-4180-945C-28383427FAF0}" type="slidenum">
              <a:rPr lang="et-EE" smtClean="0">
                <a:solidFill>
                  <a:srgbClr val="04617B"/>
                </a:solidFill>
              </a:rPr>
              <a:pPr/>
              <a:t>‹#›</a:t>
            </a:fld>
            <a:endParaRPr lang="et-EE">
              <a:solidFill>
                <a:srgbClr val="04617B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t-EE" smtClean="0"/>
              <a:t>Muutke tiitli laadi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01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t-EE" smtClean="0"/>
              <a:t>Muutke tiitli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9EBA-22D5-4BF6-B2BB-D9B8761CFCAC}" type="datetimeFigureOut">
              <a:rPr lang="et-EE" smtClean="0"/>
              <a:t>27.03.2014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D8DF-7510-4180-945C-28383427FAF0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tiitli laadi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9EBA-22D5-4BF6-B2BB-D9B8761CFCAC}" type="datetimeFigureOut">
              <a:rPr lang="et-EE" smtClean="0"/>
              <a:t>27.03.2014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D8DF-7510-4180-945C-28383427FAF0}" type="slidenum">
              <a:rPr lang="et-EE" smtClean="0"/>
              <a:t>‹#›</a:t>
            </a:fld>
            <a:endParaRPr lang="et-E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 smtClean="0"/>
              <a:t>Muutke tiitli laadi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9EBA-22D5-4BF6-B2BB-D9B8761CFCAC}" type="datetimeFigureOut">
              <a:rPr lang="et-EE" smtClean="0"/>
              <a:t>27.03.2014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D8DF-7510-4180-945C-28383427FAF0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tiitli laadi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9EBA-22D5-4BF6-B2BB-D9B8761CFCAC}" type="datetimeFigureOut">
              <a:rPr lang="et-EE" smtClean="0"/>
              <a:t>27.03.2014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D8DF-7510-4180-945C-28383427FAF0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9EBA-22D5-4BF6-B2BB-D9B8761CFCAC}" type="datetimeFigureOut">
              <a:rPr lang="et-EE" smtClean="0"/>
              <a:t>27.03.2014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D8DF-7510-4180-945C-28383427FAF0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9EBA-22D5-4BF6-B2BB-D9B8761CFCAC}" type="datetimeFigureOut">
              <a:rPr lang="et-EE" smtClean="0"/>
              <a:t>27.03.2014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D8DF-7510-4180-945C-28383427FAF0}" type="slidenum">
              <a:rPr lang="et-EE" smtClean="0"/>
              <a:t>‹#›</a:t>
            </a:fld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t-EE" smtClean="0"/>
              <a:t>Muutke tiitli laadi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t-EE" smtClean="0"/>
              <a:t>Muutke tiitli laadi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9EBA-22D5-4BF6-B2BB-D9B8761CFCAC}" type="datetimeFigureOut">
              <a:rPr lang="et-EE" smtClean="0"/>
              <a:t>27.03.2014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D8DF-7510-4180-945C-28383427FAF0}" type="slidenum">
              <a:rPr lang="et-EE" smtClean="0"/>
              <a:t>‹#›</a:t>
            </a:fld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t-EE" smtClean="0"/>
              <a:t>Pildi lisamiseks klõpsake ikooni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 smtClean="0"/>
              <a:t>Muutke tiitli laadi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C22D9EBA-22D5-4BF6-B2BB-D9B8761CFCAC}" type="datetimeFigureOut">
              <a:rPr lang="et-EE" smtClean="0"/>
              <a:t>27.03.2014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5C30D8DF-7510-4180-945C-28383427FAF0}" type="slidenum">
              <a:rPr lang="et-EE" smtClean="0"/>
              <a:t>‹#›</a:t>
            </a:fld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 smtClean="0"/>
              <a:t>Muutke tiitli laadi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C22D9EBA-22D5-4BF6-B2BB-D9B8761CFCAC}" type="datetimeFigureOut">
              <a:rPr lang="et-EE" smtClean="0">
                <a:solidFill>
                  <a:srgbClr val="04617B"/>
                </a:solidFill>
              </a:rPr>
              <a:pPr/>
              <a:t>27.03.2014</a:t>
            </a:fld>
            <a:endParaRPr lang="et-EE">
              <a:solidFill>
                <a:srgbClr val="0461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t-EE">
              <a:solidFill>
                <a:srgbClr val="04617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5C30D8DF-7510-4180-945C-28383427FAF0}" type="slidenum">
              <a:rPr lang="et-EE" smtClean="0">
                <a:solidFill>
                  <a:srgbClr val="04617B"/>
                </a:solidFill>
              </a:rPr>
              <a:pPr/>
              <a:t>‹#›</a:t>
            </a:fld>
            <a:endParaRPr lang="et-EE">
              <a:solidFill>
                <a:srgbClr val="04617B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209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6" Type="http://schemas.microsoft.com/office/2007/relationships/hdphoto" Target="../media/hdphoto19.wdp"/><Relationship Id="rId5" Type="http://schemas.openxmlformats.org/officeDocument/2006/relationships/image" Target="../media/image29.png"/><Relationship Id="rId4" Type="http://schemas.microsoft.com/office/2007/relationships/hdphoto" Target="../media/hdphoto18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jpeg"/><Relationship Id="rId5" Type="http://schemas.microsoft.com/office/2007/relationships/hdphoto" Target="../media/hdphoto5.wdp"/><Relationship Id="rId4" Type="http://schemas.openxmlformats.org/officeDocument/2006/relationships/image" Target="../media/image8.jpeg"/><Relationship Id="rId9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hdphoto" Target="../media/hdphoto7.wdp"/><Relationship Id="rId7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jpeg"/><Relationship Id="rId5" Type="http://schemas.microsoft.com/office/2007/relationships/hdphoto" Target="../media/hdphoto10.wdp"/><Relationship Id="rId10" Type="http://schemas.openxmlformats.org/officeDocument/2006/relationships/image" Target="../media/image3.jpeg"/><Relationship Id="rId4" Type="http://schemas.openxmlformats.org/officeDocument/2006/relationships/image" Target="../media/image20.jpeg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3.wdp"/><Relationship Id="rId7" Type="http://schemas.microsoft.com/office/2007/relationships/hdphoto" Target="../media/hdphoto15.wdp"/><Relationship Id="rId12" Type="http://schemas.microsoft.com/office/2007/relationships/hdphoto" Target="../media/hdphoto17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microsoft.com/office/2007/relationships/hdphoto" Target="../media/hdphoto14.wdp"/><Relationship Id="rId10" Type="http://schemas.openxmlformats.org/officeDocument/2006/relationships/image" Target="../media/image3.jpeg"/><Relationship Id="rId4" Type="http://schemas.openxmlformats.org/officeDocument/2006/relationships/image" Target="../media/image24.png"/><Relationship Id="rId9" Type="http://schemas.microsoft.com/office/2007/relationships/hdphoto" Target="../media/hdphoto1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lt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80728"/>
            <a:ext cx="6948264" cy="322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8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57200" y="506868"/>
            <a:ext cx="8229600" cy="1084187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Arial"/>
              </a:rPr>
              <a:t>M</a:t>
            </a:r>
            <a:r>
              <a:rPr lang="et-EE" dirty="0" smtClean="0">
                <a:solidFill>
                  <a:schemeClr val="bg1"/>
                </a:solidFill>
                <a:latin typeface="Arial"/>
              </a:rPr>
              <a:t>ENS</a:t>
            </a:r>
            <a:r>
              <a:rPr lang="et-EE" dirty="0">
                <a:solidFill>
                  <a:schemeClr val="bg1"/>
                </a:solidFill>
                <a:latin typeface="Arial"/>
              </a:rPr>
              <a:t> </a:t>
            </a:r>
            <a:r>
              <a:rPr lang="et-EE" dirty="0" smtClean="0">
                <a:solidFill>
                  <a:schemeClr val="bg1"/>
                </a:solidFill>
                <a:latin typeface="Arial"/>
              </a:rPr>
              <a:t>SANA IN CORPORE SANO!</a:t>
            </a:r>
            <a:endParaRPr lang="et-EE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44208" y="260648"/>
            <a:ext cx="23762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t-EE" sz="2600" b="1" dirty="0" smtClean="0">
                <a:solidFill>
                  <a:prstClr val="white"/>
                </a:solidFill>
              </a:rPr>
              <a:t>Sport ja tervis</a:t>
            </a:r>
            <a:endParaRPr lang="et-EE" sz="2600" b="1" dirty="0">
              <a:solidFill>
                <a:prstClr val="white"/>
              </a:solidFill>
            </a:endParaRPr>
          </a:p>
        </p:txBody>
      </p:sp>
      <p:pic>
        <p:nvPicPr>
          <p:cNvPr id="7" name="Pilt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993904"/>
            <a:ext cx="2634821" cy="864096"/>
          </a:xfrm>
          <a:prstGeom prst="rect">
            <a:avLst/>
          </a:prstGeom>
        </p:spPr>
      </p:pic>
      <p:pic>
        <p:nvPicPr>
          <p:cNvPr id="2050" name="Picture 2" descr="C:\Users\kasutaja\Desktop\lüg SUUNA tegemised\Foto03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4" t="2387" r="2388" b="3682"/>
          <a:stretch/>
        </p:blipFill>
        <p:spPr bwMode="auto">
          <a:xfrm>
            <a:off x="467418" y="1375317"/>
            <a:ext cx="4611563" cy="461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asutaja\Desktop\lüg SUUNA tegemised\sisejalgpall , Kelly suusatab\Foto027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02" t="26117" r="26268" b="39354"/>
          <a:stretch/>
        </p:blipFill>
        <p:spPr bwMode="auto">
          <a:xfrm>
            <a:off x="4583959" y="4033721"/>
            <a:ext cx="4092497" cy="196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kasutaja\Desktop\lüg SUUNA tegemised\IMG_747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7" t="11423" r="8059" b="15274"/>
          <a:stretch/>
        </p:blipFill>
        <p:spPr bwMode="auto">
          <a:xfrm>
            <a:off x="4311585" y="1386267"/>
            <a:ext cx="4364871" cy="265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64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Õppesuunad </a:t>
            </a:r>
            <a:endParaRPr lang="et-EE" dirty="0"/>
          </a:p>
        </p:txBody>
      </p:sp>
      <p:pic>
        <p:nvPicPr>
          <p:cNvPr id="3" name="Pil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993904"/>
            <a:ext cx="2634821" cy="8640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2420888"/>
            <a:ext cx="633670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600" dirty="0" smtClean="0">
                <a:solidFill>
                  <a:srgbClr val="002060"/>
                </a:solidFill>
              </a:rPr>
              <a:t>Reaalsuund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600" dirty="0" smtClean="0">
                <a:solidFill>
                  <a:srgbClr val="002060"/>
                </a:solidFill>
              </a:rPr>
              <a:t>Humanitaarsuund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600" dirty="0" smtClean="0">
                <a:solidFill>
                  <a:srgbClr val="002060"/>
                </a:solidFill>
              </a:rPr>
              <a:t>Sotsiaalsuund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600" dirty="0" smtClean="0">
                <a:solidFill>
                  <a:srgbClr val="002060"/>
                </a:solidFill>
              </a:rPr>
              <a:t>Spordi  ja tervise suund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600" dirty="0" smtClean="0">
                <a:solidFill>
                  <a:srgbClr val="002060"/>
                </a:solidFill>
              </a:rPr>
              <a:t>Loodussuund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600" dirty="0" smtClean="0">
                <a:solidFill>
                  <a:srgbClr val="002060"/>
                </a:solidFill>
              </a:rPr>
              <a:t>Majandussuund</a:t>
            </a:r>
            <a:endParaRPr lang="et-EE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6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dirty="0" smtClean="0"/>
              <a:t>Spordi ja tervise suund</a:t>
            </a:r>
            <a:endParaRPr lang="en-US" dirty="0"/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993904"/>
            <a:ext cx="2634821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7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395537" y="2116236"/>
            <a:ext cx="4374821" cy="4121076"/>
          </a:xfrm>
        </p:spPr>
        <p:txBody>
          <a:bodyPr>
            <a:normAutofit/>
          </a:bodyPr>
          <a:lstStyle/>
          <a:p>
            <a:endParaRPr lang="et-EE" sz="2800" dirty="0" smtClean="0"/>
          </a:p>
          <a:p>
            <a:r>
              <a:rPr lang="et-EE" sz="2800" dirty="0" smtClean="0"/>
              <a:t>Tervislik eluviis</a:t>
            </a:r>
          </a:p>
          <a:p>
            <a:r>
              <a:rPr lang="et-EE" sz="2800" dirty="0" smtClean="0"/>
              <a:t>Erinevad spordialad</a:t>
            </a:r>
          </a:p>
          <a:p>
            <a:r>
              <a:rPr lang="et-EE" sz="2800" dirty="0" smtClean="0"/>
              <a:t>Rohkem liikumist</a:t>
            </a:r>
          </a:p>
          <a:p>
            <a:r>
              <a:rPr lang="et-EE" sz="2800" dirty="0" smtClean="0"/>
              <a:t>Võistluste korraldamine</a:t>
            </a:r>
          </a:p>
          <a:p>
            <a:r>
              <a:rPr lang="et-EE" sz="2800" dirty="0" smtClean="0"/>
              <a:t>Tegutsemine  kohtunikuna</a:t>
            </a:r>
          </a:p>
        </p:txBody>
      </p:sp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Spordi ja tervise suund</a:t>
            </a:r>
            <a:endParaRPr lang="et-EE" dirty="0"/>
          </a:p>
        </p:txBody>
      </p:sp>
      <p:pic>
        <p:nvPicPr>
          <p:cNvPr id="7170" name="Picture 2" descr="C:\Users\kasutaja\Desktop\lüg SUUNA tegemised\Foto0199.jpg"/>
          <p:cNvPicPr>
            <a:picLocks noChangeAspect="1" noChangeArrowheads="1"/>
          </p:cNvPicPr>
          <p:nvPr/>
        </p:nvPicPr>
        <p:blipFill rotWithShape="1"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9" t="31430" r="13097" b="29536"/>
          <a:stretch/>
        </p:blipFill>
        <p:spPr bwMode="auto">
          <a:xfrm>
            <a:off x="4779057" y="4941168"/>
            <a:ext cx="4085092" cy="169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kasutaja\Desktop\lüg SUUNA tegemised\Foto0211.jpg"/>
          <p:cNvPicPr>
            <a:picLocks noChangeAspect="1" noChangeArrowheads="1"/>
          </p:cNvPicPr>
          <p:nvPr/>
        </p:nvPicPr>
        <p:blipFill rotWithShape="1">
          <a:blip r:embed="rId4" cstate="print">
            <a:lum contrast="-1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4" t="34425" r="-1339" b="17884"/>
          <a:stretch/>
        </p:blipFill>
        <p:spPr bwMode="auto">
          <a:xfrm>
            <a:off x="4779057" y="3082032"/>
            <a:ext cx="4093792" cy="185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kasutaja\Desktop\lüg SUUNA tegemised\IMG_743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0" t="29483" r="15700" b="24929"/>
          <a:stretch/>
        </p:blipFill>
        <p:spPr bwMode="auto">
          <a:xfrm>
            <a:off x="4779057" y="1582489"/>
            <a:ext cx="4093791" cy="149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lt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993904"/>
            <a:ext cx="2634821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2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Kursuste jaotus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sz="quarter" idx="13"/>
          </p:nvPr>
        </p:nvSpPr>
        <p:spPr>
          <a:xfrm>
            <a:off x="467544" y="2060849"/>
            <a:ext cx="4104456" cy="3933055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t-EE" sz="3000" dirty="0" smtClean="0"/>
              <a:t>Tervislik liikumine ja taastusravi</a:t>
            </a:r>
          </a:p>
          <a:p>
            <a:r>
              <a:rPr lang="et-EE" sz="3000" dirty="0" smtClean="0"/>
              <a:t>Sportmängud I</a:t>
            </a:r>
          </a:p>
          <a:p>
            <a:r>
              <a:rPr lang="et-EE" sz="3000" dirty="0" smtClean="0"/>
              <a:t>Kergejõustik I</a:t>
            </a:r>
          </a:p>
          <a:p>
            <a:r>
              <a:rPr lang="et-EE" sz="3000" dirty="0" smtClean="0"/>
              <a:t>Sport ja tervis</a:t>
            </a:r>
          </a:p>
          <a:p>
            <a:r>
              <a:rPr lang="et-EE" sz="3000" dirty="0" smtClean="0"/>
              <a:t>Sportmängud II</a:t>
            </a:r>
          </a:p>
          <a:p>
            <a:r>
              <a:rPr lang="et-EE" sz="3000" dirty="0" smtClean="0"/>
              <a:t>Kergejõustik II</a:t>
            </a:r>
          </a:p>
          <a:p>
            <a:r>
              <a:rPr lang="et-EE" sz="3000" dirty="0" smtClean="0"/>
              <a:t>Vastupidavusalad</a:t>
            </a:r>
          </a:p>
          <a:p>
            <a:r>
              <a:rPr lang="et-EE" sz="3000" dirty="0" smtClean="0"/>
              <a:t>Täiendavad treeningvõimalused</a:t>
            </a:r>
          </a:p>
          <a:p>
            <a:endParaRPr lang="et-EE" dirty="0"/>
          </a:p>
        </p:txBody>
      </p:sp>
      <p:pic>
        <p:nvPicPr>
          <p:cNvPr id="2049" name="Picture 1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56" t="6260"/>
          <a:stretch/>
        </p:blipFill>
        <p:spPr bwMode="auto">
          <a:xfrm>
            <a:off x="5220072" y="1446661"/>
            <a:ext cx="2386145" cy="1755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kasutaja\Desktop\lüg SUUNA tegemised\sulgpall\IMG_77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02" t="37981" r="9104"/>
          <a:stretch/>
        </p:blipFill>
        <p:spPr bwMode="auto">
          <a:xfrm>
            <a:off x="5220072" y="3201667"/>
            <a:ext cx="3577986" cy="160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1.bp.blogspot.com/-zCJAsQPYE0A/UvDSU4zNcYI/AAAAAAAAAmM/Bzw34rkQ-Ec/s1600/DSCN549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0" t="31026" r="9273" b="15129"/>
          <a:stretch/>
        </p:blipFill>
        <p:spPr bwMode="auto">
          <a:xfrm>
            <a:off x="5220072" y="4797152"/>
            <a:ext cx="3577986" cy="17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kasutaja\Desktop\lüg SUUNA tegemised\Foto026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09" t="13134" r="34117" b="16617"/>
          <a:stretch/>
        </p:blipFill>
        <p:spPr bwMode="auto">
          <a:xfrm>
            <a:off x="7606217" y="974856"/>
            <a:ext cx="1191841" cy="224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44208" y="260648"/>
            <a:ext cx="23762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t-EE" sz="2600" b="1" dirty="0" smtClean="0">
                <a:solidFill>
                  <a:prstClr val="white"/>
                </a:solidFill>
              </a:rPr>
              <a:t>Sport ja tervis</a:t>
            </a:r>
            <a:endParaRPr lang="et-EE" sz="2600" b="1" dirty="0">
              <a:solidFill>
                <a:prstClr val="white"/>
              </a:solidFill>
            </a:endParaRPr>
          </a:p>
        </p:txBody>
      </p:sp>
      <p:pic>
        <p:nvPicPr>
          <p:cNvPr id="9" name="Pilt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993904"/>
            <a:ext cx="2634821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21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396364"/>
            <a:ext cx="2184537" cy="21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14" y="4660293"/>
            <a:ext cx="2144126" cy="167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isu kohatäide 4"/>
          <p:cNvSpPr>
            <a:spLocks noGrp="1"/>
          </p:cNvSpPr>
          <p:nvPr>
            <p:ph idx="1"/>
          </p:nvPr>
        </p:nvSpPr>
        <p:spPr>
          <a:xfrm>
            <a:off x="457200" y="1808820"/>
            <a:ext cx="4258816" cy="4284476"/>
          </a:xfrm>
        </p:spPr>
        <p:txBody>
          <a:bodyPr>
            <a:normAutofit lnSpcReduction="10000"/>
          </a:bodyPr>
          <a:lstStyle/>
          <a:p>
            <a:r>
              <a:rPr lang="et-EE" sz="2600" dirty="0" smtClean="0"/>
              <a:t>Läänemaa spordisüsteemiga</a:t>
            </a:r>
          </a:p>
          <a:p>
            <a:r>
              <a:rPr lang="et-EE" sz="2600" dirty="0" smtClean="0"/>
              <a:t>Haapsalu terviseasutustega</a:t>
            </a:r>
          </a:p>
          <a:p>
            <a:r>
              <a:rPr lang="et-EE" sz="2600" dirty="0" smtClean="0"/>
              <a:t>Haapsalu Kolledži ja HNRK laboritega</a:t>
            </a:r>
            <a:endParaRPr lang="et-EE" sz="2600" dirty="0"/>
          </a:p>
          <a:p>
            <a:r>
              <a:rPr lang="et-EE" sz="2600" dirty="0" smtClean="0"/>
              <a:t>Aivar </a:t>
            </a:r>
            <a:r>
              <a:rPr lang="et-EE" sz="2600" dirty="0" err="1" smtClean="0"/>
              <a:t>Halleri</a:t>
            </a:r>
            <a:r>
              <a:rPr lang="et-EE" sz="2600" dirty="0" smtClean="0"/>
              <a:t> </a:t>
            </a:r>
            <a:r>
              <a:rPr lang="et-EE" sz="2600" dirty="0"/>
              <a:t> </a:t>
            </a:r>
            <a:r>
              <a:rPr lang="et-EE" sz="2600" dirty="0" smtClean="0"/>
              <a:t>loeng „Väärtused spordis, </a:t>
            </a:r>
            <a:r>
              <a:rPr lang="et-EE" sz="2600" dirty="0" err="1" smtClean="0"/>
              <a:t>olümpisimi</a:t>
            </a:r>
            <a:r>
              <a:rPr lang="et-EE" sz="2600" dirty="0" smtClean="0"/>
              <a:t> olemus“</a:t>
            </a:r>
          </a:p>
          <a:p>
            <a:r>
              <a:rPr lang="et-EE" sz="2600" dirty="0" smtClean="0"/>
              <a:t>Tuntud sportlastega</a:t>
            </a:r>
          </a:p>
        </p:txBody>
      </p:sp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Tutvumine </a:t>
            </a:r>
            <a:endParaRPr lang="et-EE" dirty="0"/>
          </a:p>
        </p:txBody>
      </p:sp>
      <p:sp>
        <p:nvSpPr>
          <p:cNvPr id="6" name="AutoShape 2" descr="data:image/jpeg;base64,/9j/4AAQSkZJRgABAQAAAQABAAD/2wCEAAkGBhQQERQQEBIWFRUWFhcVGBgTFxgWGBYSFxgYGBUbFhYYHScfGiAjHRcUIC8gIyg1LS0sFyAxNTAqNTIrLSkBCQoKDgwOGg8PGiolHyQxLDQpLiowLSw0KS80LiwsMjAsLCwvNCwpLSosLy0tKi8uKS8vKiwvLy0uLCw1LCkxKv/AABEIAHkBnwMBIgACEQEDEQH/xAAcAAEAAgMBAQEAAAAAAAAAAAAABgcDBAUCCAH/xABDEAACAQMDAgQDBgMFBgUFAAABAgMABBEFEiEGMQcTQVEUImEjMkJxgZFSobEVM1NicggWJEOCspKTosLSF0Vzg7P/xAAbAQEAAgMBAQAAAAAAAAAAAAAAAgQBAwUGB//EADERAAEDAgUCAwgCAwEAAAAAAAEAAhEDIQQSMUFRBXETImEGFBUygZGxwdHwQlKh4f/aAAwDAQACEQMRAD8AvGlKURKUpREpSlESlKURKUpREpSlESlKURKUpREpSlESlKURKUpREpSlESlKURKUpREpSlESlKURKUpREpSlESlKURKUpREpSlESlKURKUpREpSlESlKURKUpREpSlESlKURKw3V4kSGSV1RByWdgqgfUnioL4g+LEWnE28AE1zjkfgiPp5hHJP+UfqRxmite6muL6TzLqZpD6AnCr9FQcL+lei6b0CvjAKj/Kzk6nsP2tL6obZX3q3jPp0GQsjzMOMQJkfo7lVP6GuK/wDtBWueLacj6lB/Lcaoqlepp+zGCaPNmPc/wtJrOV/2Xj1YucSRzx/5iqsv/pbP8qsDS9SS5iSeEkxyLuUlWQlT2O1gDg/lz3qmvC7wm84Le36fZ8NFC3/M9Q0g/h9l/F68cG7gK8d1elgqNXw8LJI1MyOw/d1YplxEuX7SlK4q2JSlKIlKVX3jR1FNZ2cRtpWjd5wNynB2BHJH77asYXDuxNZtFurlhxgSrBpXN6aEgs7fzmLSeTGXYnJMhQF8n881X+m9Q3Fx1JLbLcP8PFuJjB+T5IlUgj/W2fzrbRwbqpqQR5ASTzFrd9lguiFaVKxT3KoMuyqPdiAP514tdRilyIpUcjvsZWx7ZweKpwYlSWxSsFxfRx/3kiJ/rYL/AFNamodQQw20t1uEkcSszeUVY/KM4HOM9uCfWpNY5xAA1SV0qVH+neubW+iSVJBGZCwWOZo1kO1iv3Ax7kHFdq6u0iUvK6oo7s7BQP1PFZqUn03ZHgg8LAIKzUrBZ38cy7opEkX3Rgw/cGlxfxx/3kiJ/rYL/U1DKZiFlZ6VFOv+ohBpdxc28oLAKivEwOHd1Xgg9xuzToTVCNNtZL24BklUvumcAsGYlcZ74UqKs+6v8Dx9s2WN5iVHNeFK6Vgub6OLHmyIme29gufyyeaz1VhSSlKURKUpREpSlESlKURKUpREpSlESlKURKUpREpSlESlKURKUpREpSlESq+8WfEI6fELe3YfEyjv/hR9t+PcnIX8ifTBnN/erBE80hwkas7H2VRk/wBK+T+odce9uZbqX70jE477V7Ko+ijA/SvR+z/TRjK5fUHkb/07D+f/AFaar8ostB3LEsxJJJJJ5JJ7kn1rzSlfTRZUkq3/AAt8KAwW+1BPl4aKJvX1DyD29lPfueO9U6beeTNFNtD+XIj7W7NtYNtP0OMV9HdPX8+rBbiaI29ngFIicvcN/FIcDEQ9E/H3Py8HzXtDiq9GiG0zladXTfsBrJ/sLfSaCbqXQyhgGXkHsfce4+lZK5h1HzZWggP92cSuOQhwCEX0LkEEj8IIJ7gHflnVMbiBkhRn1Y9gPc182LSFcWSlK0U1qJrg2iuDMqeYyjnYmQBu9idwwO+OawGk6BFvUryZBkLkZIJA9SBjJx9Mj9xXqsIlU747EzXFhZqeXLcf5pGREP8AJquKoZ1B4dC81K31Fp9og8rEWzO7ynaQfPu4yW9vSun0rEU8PiRWqGIBjvBAUHgkQFGR4O3o/wDvEuP/ANvb/wA2o/4REQT6lfOxk+Ht5CW9ZMsZC2Tzk+SfX8Rq9Z4yysoOCQQD3wSODioh0L4bppsNxC8onE+A2U2fIFK7SNzZ+8371fZ1d1TDVWV3STlAAaBafNcAbcqBpwRChPRXSS6yk2q6rI8uWZURWKqqoNx7HIAzgKMYwSc5rmdAao1hpOpahCMOXihTPIU9gee+3zc898CpZa+DEkKzQw6pPHBJk+Wq4+YjALkOA3YA4A3AY4ruaL4YRQabLpkkhkWV2dnC7CG+XYQMtyuxPocdqu1uo4aHN8TMxzmQ0AgNYDJEad41UQw8KBf7hQ/2PLq167zXMkJlVmc4Vn4iz6seV7/liv1R5HSR7qZ5PyJ+3A/msf7V3j4MTNb/AAsmqytECNkew+WoBydyGT5vpyMHnmuZ4uWXwemafpytvYOACBt3+WhUnbk4y0g4z61up4pmIq06IqZ5qB2hAa0AkASsFsAmNlpdSdGWkHT8N15QS5KQsHyQzvKVLqQTz8pY4xxtr96n0W+vtG066IMvko7SR5Ys0ZbEUhAOX+zUZOc/MT74kVl4J7mT4+/muY48bYvmVQB6ZLsQMYHy4/Ou51T0FNcypLaX8tptjWLZGD5exd2MKrLg/N657CtHxKkx7AKuYhznZnB0CRGUf5fWLFZyHhQzS9dtLTSbvUNKjaGZ/KheNnMghlyQGUvksMOxBPBwOByK0rroK3j0V9Uu3kmuZYklDs7fK0pUR/Vj8y5LZqd6V4T28Ony6e7s/nEM8mAp8xcbCi84AI7Enuea4j+C8z24tpdVmaNSNibD5ar3wUMnPOMc8Up4/DB7iyqW+cEkyS5gAgTra+u3KFp42UY1zNv0vZx9jPOWb/RmV1/pHW91xZj4zQ9NGT5aQg/6XeNCT+kTE1Mtf8MPirextfidsdooUjy93nEBBk/MNvCv7/f+lZOtfDf4+4hvIblraeIBQwXeMKxZcDcMEFj+eajT6lh87SXRJqk2Ni6zZ+nCyWH8KN+LbCfVNKtO/wBorMB/DJKi5I/JH/nVtVX2m+E/lahFqD3skzJywlXczvtYZ37vlALLhccBcVYNcfH1aRp0aVJ0hoMmCLkknVbGgySUpSlctTSlKURKUpREpSlESlKURKUpREpSlESlKURKUpREpSlESlKURKUpRFAfGzVjBpbICQZ5Ei4/h5dv0ITH6186VeP+0G5+GtV9DK5/UJx/U1R1fTPZmmG4EOG5P8fpUqx8yUpX6BngV6VaV2Ojfh/jrf43Hkb/AJ933ex27v8ALu25+ma+gZ+pfjpPg9LkBUAedcx4ZIYz2WI9mkI7ei9+e1V/0j4FmeDzb+R4XcZSNNu5R6GXcDyf4R29Tngdfw/6wt7G0lso4JpriCSUOLaJn85g5CyblBABAUZb0XjPFeG6xUo4xxqYcl7mQI/xEz5vXjjSbK1TBbY7qd6hqNtpFoC3yxr8qIvzSSyNzhQeXdjkknuSST3Neen7KaRvjL0bZWH2cI5W2jPpn8UjD7zf9IwM5iHQFjJqs51i/OTG7R28H4ICuNzFT+L055yM/wAOPHih4rC13WdkwM/3ZJByIfcL7v8A9v59uEMDUfW91peaofndsORPpudzYeuzMAMx0WfxO8VBYhrS0Ia5IwzcFYAf5F/Ydh3PsYl4DXe7ULgyMWd4WbLEksfMQsST3POaq93LEsxJJOSTyST3JPrW1pGrS2kyXEDlJEOVI+owQQe4IJBH1r2reh06WCfh6fzOF3Hc6/QKv4pLpKvfWepinUdpbjGzyHjb/VNl/wCsUNWNXzBpvUct5rNtdy7RI9zbA7AQuA0cfAJOMqP5mvp+vG9awXungsOuS/eTP5Vim7NKVF/ELrM6VbLcCMSM0qxhSdo5VmJzg+i/zqUVUf8AtAXJZLO2UZLyO/6qFVf+81S6Xh24jFspvEgm/YCVJ5hpIU16A63TVbcyhQkiMVkjB3bfVCDgZBHrjuCPStHUvEB49Xi0pIVYOFLOWIK5Uu3y45wo9/WoNqFs3TWqxzxg/BXACuOSFHHmD1yyH519wdo9a2tAkW56puJwQyxI7AjkYWNIsj/xH966x6fQzVK7BNIsc5nobCD6tJUM5sN5VyUqiZfEya/uZSdSGnWy/wB0FiaRn5+XO0ZyRycnA4AB5NdzpHxFuJtL1FppQ09rGxSYADdvVxEcYAJDKe45GMjvVOr0TEUmZnRPlkXtmsLxB9YJhSFQFW1XH1vpK2vZIZbmMu0J3RncyhSSpPCkA8qvf2qI9N9S3J0Ca/mmLzbLhkchRtK5RMAADhlz29a4/wDvndp078c1wxuJJtqOVTIUSbSANuO0b+nqahT6dXbUORwBD8kgnUz6ac/hC8RdW9Sqy6SXV3a3vr65VbUQtI6LjcyhSVMi7eC2Q2QeAMYWuZo2q6rrzzT21yLO3jbYgABLP3AJHJOCpY5x8wwDzUfhZl01GZWxmdJgEkiNJJtsEz+it8moj4e9ctqoncwrGkbhEIYkvnJJIIGONn71Gui/EC4lstRS9O6azjkO8AAsMOMHbgZDJjI7gj6k8PpTqU6PoPxMahpbi5cR7vuqQoUsw9QPLPHuRVlnSnNZUpuAL8zGtva8mftysZ9DsrwpVMaw2tWFompzXwY5QyQlVIVXI2ggDae4BC4xng+tdTqvxQmMNjDYqq3N6kbfN83l+Ydihc8El9w3Edl7c8aPhFVxb4TmuBJEgmAQJMyBteVnxBurTpVNa5rGqaFNby3V4LqGU4kUr2wRvC9iDg/Kw4yOR79rqrqm8m1WLSbKZbYFA7SsiuzZQudobuAB2HOc84qPwqoSC17S0hxzXiG67TbsmcKy6j1h1d5uoTaf5Ei+UgfzSPkbO3ge33uD64NV90lq2pT6vJYSajvS3Yu5WOPEqRyIrJwuVJ3YPscj610ujusbie41eWectBbCQxqQoCrulK8gZOFjxya2u6W6iH5i10NabF1sxAG1z6JnldfpfxHa8+Pf4c7LTJXyiXabHmYCjAGSEHH+YVIek+ov7QtUuhE8W4sNr9/lOMg+oPvVS9E38lh09e3kR2yNMFjbjI5iTPIxxuf9q6PU3Wd7baJYTi4IuJ3LM+1MtEQ7AbduOA0XIHpVrE9La+q6nQAHnDQSTs2Ta9t524UQ+BJVw0qlut9U1bTEtrqa/Uu5wYEjARdqgkE/jz6njk8Gul4k+I00N3Hp9vMttwhnmK7zHvGcBcHsuDwMncO3rTZ0erULPDc1wdmuJtl12n7AypeIBqrXpVO9G9dyrqcdl8f8fBMuPMaMxMkm1jwG5/CB3xhs1cVUsZg34R4a/cSNdOxAI+oUmuDkpSlU1JKUpREpSlESlKURKUpREpSlESlKURKUpRFWXj5ZlrCKQDPlzjd9FZGGf32j9ajV74XwNocd9EClwsAuHO5isiY3EFSSFO3kbcdqtrq/QRfWU9rwDInyk9hIpDITj03AVj6m04/2bcW8Kkn4WSJFUck+WVQAftXoMJ1R9GhSosdBD5Pa2v3K1OZJJK+U0QsQACSTgAckk9gBV7+FvhV8LtvL1cz944zgiIejN7v/AE/Pts+GfhSthi6uwHuTyq91hB9j6v7t2HYe5neqLKybIDtZ/l8w4PlLjlgp+83sO2e/Hfo9a6745OHw5hu7ue3p+fzCnSi5UW6v1ae6kOlac22QgfEzj7ttC3pn/EYdgOce33l37SxtNCsjtBCrjJAzLPMeFA/iZjwB2H0FdK0s4NOtyFyqLlmY5eSSRu7MRlpJGOPckkAegrUsdLaaUXt4NrLnyYSQVt0PdnI4MpHdhwo+UE8s3n/FaWeGLUxry8/36NHJN9sb7ql+qJdWsTLduHtIr2RmKRyKQrtkgHacq+0Z3DBOPfgV9VjeLniGuoOLW3wYIn3b/wDElAK5X/KAWA9859qrmvpfSmv93D6rA1x2Ai207zHJVN8TZKUpXVWtSbw0s/N1W0TGcS7/APy1Mn/tr6jqkvAHp4tLNfMPlRfJT2LthnP6AKP+s1dtfM/abECrjMg/xAH11/au0RDUqsfEDpa7vNWspI4S1tEYd77kAX7bdKcFgThQvYVZ1c3X+ooLCLz7p9ibgudrN8xzgYUE+h/auNgq9ShVzUmy4ggDXW1o3WxwBF1qda9LpqVpJbPgN96Nj+CUZ2n+ZB+hNQPwd6EubKa5lvIDHujWNMsjZDNl8bGOPupUptfFrTJGCC7AJ/jSRB+rMoA/U1LkcEAgggjII5BB7EGrXvGLwmHdhXtIa/8A2BH277qMNccypzQ+ntT0WaaKCzS8gdso2VBGMhTk4KnbjcCMZHB95Hqej6hf6RdRTwxw3MjAxxRlQPKRkYKzBiCzbX7nHIzjmrCrj6v1ZbWk0NvPJtknIWNQrtuJYKOVBA5IHNSd1CriKge2m0vBBkAyct7iY2vATIANbKrZdJ1mTSRpq2KxomFY+YvmSrv3gKu7C4ONxJ59Patzqzom7fRtPsbe3LPGfMlUNGNj7WyCSwBJaR+3sat6lS+M1Q4OaxohxdabkiL3TwwtV7BTCYD90x+Xx/CV2/0qpen9M1jRlns7a0S4R3Lxy7lADFQu7BYeir8rYwR3Iq5K4+i9W215JNFbyF3hOJBsdQpyV7sADyrdvaq2ExVSkx4yB7TBcCDAvY2Ij73WXNBIVe2XhzdWmk3qgebe3ewMqsMBN43DcxALbWkJPuQOcZOXVvDSabQrW0jAW4gJlKMR8zPvMibs7Qcvwc4+XHHcWlNMqKzuQqqCzFjgBRySSewArlXPVtrHam+Mym3GAZEy4yWCYwoJ+8QO1WW9Uxb3BzRJzh1hvGUDtFgNVjI1VtqtjrWrRRWE9qltECvmyllO7b2O0MT9dq9zjkCt/rbw6njaxutMG+SzSOIIxALLE25G5IB5L7hkZB4qdr1Xa+TDcNOqRz4ERk+TeT2wGwf3rrUPU69JzcrA1ozeWDBmxmTJ41smQHdVLd9Nalrd1A2oQLa20JyU3Bi+SC4ABzlgoGTgAe/rH/EbUPM1lhLEZ44UUKLNlWVEGCxd1VjlWLfKcY47Zyb6quLbwzvLOWZ9N1LykmfeyyQpIc8kZZs5xk84FWsF1JheTUytDWkMb5gBJuZEuB9d/RRczhfnhXqemmOZNNidJwu91mIMrgcKQ2cFckDAxgtyOa5fS/R17baPqET25+JuDtVN0eWRlVSd27b+OQ8n0NSnonw7+AnmvJ5zPczZDOEEagMwZ8KDgksAc/TgDnM0qvice2nVf4BzNcWkl0ky28TYxPIlZa2RdVFqPRd6On7ewigLTmYvKgZBtXdI45LYP/LHBra6v6IuJn0iGGEvDaqiytuUBVzEHyGbJ4jJ4zVpVp6ZrMNyGNvKkoRtjFGDYYehxWtvVa85w0WLjvq8Rztt+1nINFBfE3pe4vrzT/KhLwxPmVtyAKryR7shiCflTPArV656Nu49Tj1fT4lnbAEkTkdwhjJwxGQUwOOQRnBq0aVqo9Tq0gxoAhocIO4cZM3/ABCyWAqGdK32o3Fxuu7GK0gVCRgqzvLkADIOQMZPYdhzUzpSqVaqKrswaG+gn9kn/qkBCUpWk2swicWplQTFdwj3DeV55C/of2rUGl2gWVu0rjWHV1tPdS2UUm6eIEuu1wFClVb5iNp5ZRwfWuzUn03MMOBHdJlKUpUESlYL68SGN5pDtSNWdjycIoJY4HPYGtXQeoIb6Lz7Zy8ZJUEqy5I78MAankcW54Mc7JK6NKUqCJSlKIlKUoiUpSiJSlKIlKUoiwy2ysyswztyVz2DHjOPfGRn0yfeudqumG6PlynbbD76Dgzkfhc/hiHqO79jhch+szY5PaqK8U/FX4ndY2LYh5WWVf8Ane6of8P3P4v9P3ul03BVsZWDKW2p/wBfXvx/SoPcGi65fi71bb3s0cNoi7LcMvmqAA5OPlTH4F28H1ycccmAUpX1XCYZmFotos0HKoudmMpW9oeiy3s6W0C7nc4HsB6sx9ABkk160PQJ72UQW0Zdz7dlHuzdlH1NfRPh74dxaVGSSJLhxiSTHYZzsjB7KOM+rEZPoBzurdXp4GmQDLzoP2fT8qdOmXH0Xc6a0COwtorWL7sY5J7s55Zj+ZJP8q6lKV8re9z3FzjJOqvaJVUf7QV4Ba20OeWmZ8fREKn/APoP3q16pzxdIuNX06zK5GUyO4ImmCsP2jyfpXX6IB76xx0bJP0BWup8q5PWOqaOdNW3tI43ugsSq8UJRty7Q7SSFRuyA2RyST+oluldW/2Lo9oLxXed1YRwjh9u4lA2eVCqUB4yMgYrleLPR62Ih1TTo1gaF1DiJQqjJ+zfaOB83ykY53j61x/Ee++NGm6qyubZkVJhEeY5FkzKob0Y8hSf4BXdp06OLpUWAuNNznE5jLswHy+gOo59FqJLSeVN7PxPmS6gttRsGtRcYET+YH+YkBQyhRjkgH1GRkVGfEDVgnUVq3lyTeRHHiKIbmaT7R12r75ZCfoK96bFo11d20cE15PMZAU3u+Iyo8wljIBx8n4c54/OtzpM/EdTX8w5WJHTPs6mOLH/AKX/AGNV6dOjh3vqCmWxTdIMtmTlESSRM87WWSSbTuu50z4mvcX5067szbS4JUeZv5C78H5R+DnI9q9a74sRQ3DWlpbzXkyZ3CAZUEHDDIBJI9cDAzjOcgR3psG56lv5U58uN1B9nURwj+jfsa4/hZ1ja6Wl1Hfb0uTLg/Izs20YKZHYh9/cj71a3dPokueymSQxhyAnV2vJgf0rOc6Typv0b4nPfyXKSWnw4t42d90hZg6nG0oUXHZs5PG3tVb+G3V01jFdTQ2Ut07srSuNwREQMcswVucuxP059K3ei7ojTNbv3O0zDyx9HffnB+pmT9qz9G+Ilpp+kGAbnuXMp8sI2N7kqm5yMY2hTwSfSrxwjaQrU6NHMC5jcoJ2GYydYBPMaKOaYJPKnI8QoLvR579osqqtHLC7YBdtqlN+OQ29cHHr2zxUM6pv4l6ag8i3+HS4n4j3mTADyPuLtyc+WD+orm3WlSaf0463ClHu7lCEYYZUADLuHoT5ROPqK6XXlmRbaHpp/GIw+P4iIk/q71roYahSrN8M+XxXEXMQxs9jB319ULiRfhdjqaW2gXR9NuLQXLEQqpaRo/Lb7OPJCg7wSSSp4+WuR1l4gagdQht4YJoNrnESud11Hv8AlONvy5CMPXGTXS14ef1TaRjkQxKSPRSqyyj+qfyrl9Za0tn1LHc3St5UaKRtGSUMTgED/wDIT+xqOEpsLmAszu8Nz4JJuSbATF+3rqsuP5Vg33iAlnZR3eoRNBJJuAt1O+TcCeBkL6AEk4AyBntmK6h42zRbCdKmVJOI2mdo95/y/ZEHuOx9a5XiDqqyX2lajMj/AATRxyAEZ2tvLtuAyM7TESM8hSOax9ZdVQavqemw2hZ0SVdxKlAd8ibsBsE4VD6VqwvTqMMdUpEhwcXGTDIny23tuVlzzsVueKPXd9HMlrBFLbfaEJKrHNxwFwq7RwGb3OeKkereJz2VjHcXdm0c8jtGkDPyVQDLu5UYH5A9x+kW8YL7ydY0+WZT5EYikyBnO2YtKB7naE4+o966vWfVul6lawpdtLEsoeWGUJlkMcjRElVJOG2n5ccj2OMBhqT6OFmjLTOYtkne2t9JPF4hYkybqR9O9bzz+eLywktTFEZcuSUdAM/KxUc/lmuH0L1TZ22m3GoC1+Ei84gokjTGV9q4CbgMctgL2GCeBmox0x1NP/YmppM7SQRIIYZGByTNmMpk84AaM4P3Q3tjGLVtAlPTFo6KTsmaeQDnEbGVVbj0AKZ9gal8PpNc6k/yh1RjbExEZjqdTbWcpKZzr6KSf/WqZVW5k0uVbRm2iXceR6EZQKc+2cZyM8VKupPEi1srSK7JMgnUNCi8NICAcnP3QMjJPbOO9V/1d4hW17pcenWMbtNIIU8tYz9n5ZVsDj5jlQBt9M1p9Z6DJpq6PLOjPFbhBKF+YCQSiV1yeOQSo9DtrA6dh6jqYqUzTJc4ZZMuAEjXSTb12TORMGVKbbxjkjmiTUdPktY5vuSMTwMgZIZFyBkZI5GRxXV618Thpt1Dai3MxkVXOxsMAzlQETad7HBwMjJxUK6/6kTX5bWw01WkIYu0hUqFBG05B5AUEkn8gM11FTz+qkXuLWEDn1xD/wDKYftUDgcOIqVKWUhj3OZJ2s3W4mVnMdAV2dK8UJW1CPT7uxa2MoyhZwzYIJQsu0d9pHB4PFflpqlvP1DJF8GPPt4j/wAR5rfd2rn7LG3P2pXdnOP2rkSf8T1YB6W0X9Iif+6UftWh0TfD4zXdRPJiSYjHfYXkYAfpCo/SouwtJrHVGNyk0m2BPzPdA342NkzHQ8rF0H1HDaSatqs5+VptsYH3pJHeWTYn1Pyn6DJPAqcab4jH+z21K9t/houPKUP5kk2e21Sq4ye2e4BPA5NOaf0dMdLXU4/tFinZmhbLIYkCDeV49Q4b3XHIwanHiNqY1bRYbu0XKxSq00a8mLCMrZA9FLDn+Fs9quY3B4erXbvLw1zp+TKAMscu5P0UWuIC6R8X54447ufTJEs5G2rKJAWwc4OwqO+OM4B9Ca6vWHietnJbwW0JuZrhUdFDbV8uQkRkNg5LEHA/Un3r+G60SS3jRpb13KoPhw7n7TAAVcjy+/A5ro+JEmmbfgmkkgurGKNIX2s4dRGrohZe/cfMcYOT2znR7jhjXYw0Xj5pEO0sAdSTBNyIlZzGNVIOoesZZ9FvpLi0ktpFHkFHyc+YVTcpIGRh/wCXrXL6f61XSNLsLdIjcXM4Miwodp2yyMVJIBPOVAGOcGuDrvUtzN05F8VlmkuRGrt96SBFLhj74Ybc+uMnJ75U0v8A3e1K2u7hTNbyxhPMcbmhbYqtg+hUDA90JA7Gt1PB0hRdReBOd5DAT5i1oEA66knnZYLjMqwOofECSymsbaS2Uy3RAZVl4iLOqDB2fP8AePt92s/WHXhsLm0tVgErXLbcl9mzLoinG055Y+3aoN11rMSa9Y3Mz/8ADLFHIrqC6lSZGDLtzkZ29qxTdQR6r1HZNEG8pANhdSu7Ysk28A84PGM+1U6fTaZayo5nlyPc43ibwNdRa33Ui83E7qUa34qyJey2VlYvdPCCZMNtPy43bFCsTjIHvnsPeaaDqhureOdomiLjJjf7yEEgg9vaqO6+12yef+0NPnlgvUkwybCAxUlC4YZUZA5GcMDyM5zePT91JLawSzrtleKNpFwV2uVBYbTyOc8HtVTqOEp0cPSe1mUnWZmQL2NiDsQpMcSTddClKVwltSlKURKUpREpSlEVfeKun6ndRC3sI1MLD7UrIqyP/lIcgBPfBJOfbOaefwy1IHBspP02n+YNfUVK72B67WwVPwqbGx2MnvdanUg4yV8z2fhHqchA+F2D+KR41A/Mbs/sKmfT/gByGvrgY9Y4AeefWRh/IL696uWlbK/tJjaohpDew/mVgUWhc7ROn4LKPyrWJY19do5Y9ssx5Y/UmujSlefc5zyXOMk8rclKUqKJWJrVCwcopYdmIGR7YPestKSi8yRhhhgCD3BGQf0NYxZoFKBF2nuu0bT+Y7VmpWZKLVtNMih/uoo48/4aKv8AQVljtUUllRQT3IABPryR3rLShcTqUWKO1RSWVFBPcgAE+vJHesbadEX80xIXxjeUXdj23YzWzSmY8osAsowpQRptPddowfzGMH0rDb6LBG2+OCJG90jVT+4FbtKzmdyixTWyuMOqsO/zAHn9aPaoSCUUlexIBIx2wfSstKxJRYhapu37F3fxYG727968XWnxy482JH28jeqtg/TI4rYpQEi6LDcWSSL5ciK6fwsoZf8AwnivxbCMYIjQbRhcKBtA7Y44rPSmY6SiwXdjHKNssaSDOcOoYZ/IivM2nROnlvEjIOysqlR/0kYrZpTMRuiwiyQJ5YRdg7LtG0f9PavaRADaAAO2AMDH5V7pSSi1bbS4YmLxwxox7lEVSfzIGTWeWIMCrAMD3DDIP5g17pQkkyUWvaafFCMQxJGD3EaqoP6KK9raoGLhFDHuwAyfzPestKEk3RYltUDFwihj3YAZP5nvXlLKMAgRoA3cBQAfzGOaz0pJRY47dVG1VAX2AAHPfivyG0RM7EVc99qgZ/PFZaUkotOHSIUbekESsfxKihv3AzXu702KbHmxJJjtvRWx+WRWzSs53TMosMtojABkVgOwKggfkD2r1Nbq4w6hh3wwBGfyNZKViSi1ptMicKrxRsF+6GRSF/0gjj9K9i0QNvCLu/i2jPbHfv24rNSmY8otV9LiLiUwxlx2copYfk2M1tUpQknVEpSlYRKUpREpSlESlKURKUpREpSlESlKURKUpREpSlESlKURKUpREpSlESlKURKUpREpSlESlKURKUpREpSlESlKURKUpREpSlESlKURKUpREpSlESlKURKUpREpSlEX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>
              <a:solidFill>
                <a:prstClr val="black"/>
              </a:solidFill>
            </a:endParaRPr>
          </a:p>
        </p:txBody>
      </p:sp>
      <p:sp>
        <p:nvSpPr>
          <p:cNvPr id="7" name="AutoShape 4" descr="data:image/jpeg;base64,/9j/4AAQSkZJRgABAQAAAQABAAD/2wCEAAkGBhQQERQQEBIWFRUWFhcVGBgTFxgWGBYSFxgYGBUbFhYYHScfGiAjHRcUIC8gIyg1LS0sFyAxNTAqNTIrLSkBCQoKDgwOGg8PGiolHyQxLDQpLiowLSw0KS80LiwsMjAsLCwvNCwpLSosLy0tKi8uKS8vKiwvLy0uLCw1LCkxKv/AABEIAHkBnwMBIgACEQEDEQH/xAAcAAEAAgMBAQEAAAAAAAAAAAAABgcDBAUCCAH/xABDEAACAQMDAgQDBgMFBgUFAAABAgMABBEFEiEGMQcTQVEUImEjMkJxgZFSobEVM1NicggWJEOCspKTosLSF0Vzg7P/xAAbAQEAAgMBAQAAAAAAAAAAAAAAAgQBAwUGB//EADERAAEDAgUCAwgCAwEAAAAAAAEAAhEDIQQSMUFRBXETImEGFBUygZGxwdHwQlKh4f/aAAwDAQACEQMRAD8AvGlKURKUpREpSlESlKURKUpREpSlESlKURKUpREpSlESlKURKUpREpSlESlKURKUpREpSlESlKURKUpREpSlESlKURKUpREpSlESlKURKUpREpSlESlKURKUpREpSlESlKURKw3V4kSGSV1RByWdgqgfUnioL4g+LEWnE28AE1zjkfgiPp5hHJP+UfqRxmite6muL6TzLqZpD6AnCr9FQcL+lei6b0CvjAKj/Kzk6nsP2tL6obZX3q3jPp0GQsjzMOMQJkfo7lVP6GuK/wDtBWueLacj6lB/Lcaoqlepp+zGCaPNmPc/wtJrOV/2Xj1YucSRzx/5iqsv/pbP8qsDS9SS5iSeEkxyLuUlWQlT2O1gDg/lz3qmvC7wm84Le36fZ8NFC3/M9Q0g/h9l/F68cG7gK8d1elgqNXw8LJI1MyOw/d1YplxEuX7SlK4q2JSlKIlKVX3jR1FNZ2cRtpWjd5wNynB2BHJH77asYXDuxNZtFurlhxgSrBpXN6aEgs7fzmLSeTGXYnJMhQF8n881X+m9Q3Fx1JLbLcP8PFuJjB+T5IlUgj/W2fzrbRwbqpqQR5ASTzFrd9lguiFaVKxT3KoMuyqPdiAP514tdRilyIpUcjvsZWx7ZweKpwYlSWxSsFxfRx/3kiJ/rYL/AFNamodQQw20t1uEkcSszeUVY/KM4HOM9uCfWpNY5xAA1SV0qVH+neubW+iSVJBGZCwWOZo1kO1iv3Ax7kHFdq6u0iUvK6oo7s7BQP1PFZqUn03ZHgg8LAIKzUrBZ38cy7opEkX3Rgw/cGlxfxx/3kiJ/rYL/U1DKZiFlZ6VFOv+ohBpdxc28oLAKivEwOHd1Xgg9xuzToTVCNNtZL24BklUvumcAsGYlcZ74UqKs+6v8Dx9s2WN5iVHNeFK6Vgub6OLHmyIme29gufyyeaz1VhSSlKURKUpREpSlESlKURKUpREpSlESlKURKUpREpSlESlKURKUpREpSlESq+8WfEI6fELe3YfEyjv/hR9t+PcnIX8ifTBnN/erBE80hwkas7H2VRk/wBK+T+odce9uZbqX70jE477V7Ko+ijA/SvR+z/TRjK5fUHkb/07D+f/AFaar8ostB3LEsxJJJJJ5JJ7kn1rzSlfTRZUkq3/AAt8KAwW+1BPl4aKJvX1DyD29lPfueO9U6beeTNFNtD+XIj7W7NtYNtP0OMV9HdPX8+rBbiaI29ngFIicvcN/FIcDEQ9E/H3Py8HzXtDiq9GiG0zladXTfsBrJ/sLfSaCbqXQyhgGXkHsfce4+lZK5h1HzZWggP92cSuOQhwCEX0LkEEj8IIJ7gHflnVMbiBkhRn1Y9gPc182LSFcWSlK0U1qJrg2iuDMqeYyjnYmQBu9idwwO+OawGk6BFvUryZBkLkZIJA9SBjJx9Mj9xXqsIlU747EzXFhZqeXLcf5pGREP8AJquKoZ1B4dC81K31Fp9og8rEWzO7ynaQfPu4yW9vSun0rEU8PiRWqGIBjvBAUHgkQFGR4O3o/wDvEuP/ANvb/wA2o/4REQT6lfOxk+Ht5CW9ZMsZC2Tzk+SfX8Rq9Z4yysoOCQQD3wSODioh0L4bppsNxC8onE+A2U2fIFK7SNzZ+8371fZ1d1TDVWV3STlAAaBafNcAbcqBpwRChPRXSS6yk2q6rI8uWZURWKqqoNx7HIAzgKMYwSc5rmdAao1hpOpahCMOXihTPIU9gee+3zc898CpZa+DEkKzQw6pPHBJk+Wq4+YjALkOA3YA4A3AY4ruaL4YRQabLpkkhkWV2dnC7CG+XYQMtyuxPocdqu1uo4aHN8TMxzmQ0AgNYDJEad41UQw8KBf7hQ/2PLq167zXMkJlVmc4Vn4iz6seV7/liv1R5HSR7qZ5PyJ+3A/msf7V3j4MTNb/AAsmqytECNkew+WoBydyGT5vpyMHnmuZ4uWXwemafpytvYOACBt3+WhUnbk4y0g4z61up4pmIq06IqZ5qB2hAa0AkASsFsAmNlpdSdGWkHT8N15QS5KQsHyQzvKVLqQTz8pY4xxtr96n0W+vtG066IMvko7SR5Ys0ZbEUhAOX+zUZOc/MT74kVl4J7mT4+/muY48bYvmVQB6ZLsQMYHy4/Ou51T0FNcypLaX8tptjWLZGD5exd2MKrLg/N657CtHxKkx7AKuYhznZnB0CRGUf5fWLFZyHhQzS9dtLTSbvUNKjaGZ/KheNnMghlyQGUvksMOxBPBwOByK0rroK3j0V9Uu3kmuZYklDs7fK0pUR/Vj8y5LZqd6V4T28Ony6e7s/nEM8mAp8xcbCi84AI7Enuea4j+C8z24tpdVmaNSNibD5ar3wUMnPOMc8Up4/DB7iyqW+cEkyS5gAgTra+u3KFp42UY1zNv0vZx9jPOWb/RmV1/pHW91xZj4zQ9NGT5aQg/6XeNCT+kTE1Mtf8MPirextfidsdooUjy93nEBBk/MNvCv7/f+lZOtfDf4+4hvIblraeIBQwXeMKxZcDcMEFj+eajT6lh87SXRJqk2Ni6zZ+nCyWH8KN+LbCfVNKtO/wBorMB/DJKi5I/JH/nVtVX2m+E/lahFqD3skzJywlXczvtYZ37vlALLhccBcVYNcfH1aRp0aVJ0hoMmCLkknVbGgySUpSlctTSlKURKUpREpSlESlKURKUpREpSlESlKURKUpREpSlESlKURKUpRFAfGzVjBpbICQZ5Ei4/h5dv0ITH6186VeP+0G5+GtV9DK5/UJx/U1R1fTPZmmG4EOG5P8fpUqx8yUpX6BngV6VaV2Ojfh/jrf43Hkb/AJ933ex27v8ALu25+ma+gZ+pfjpPg9LkBUAedcx4ZIYz2WI9mkI7ei9+e1V/0j4FmeDzb+R4XcZSNNu5R6GXcDyf4R29Tngdfw/6wt7G0lso4JpriCSUOLaJn85g5CyblBABAUZb0XjPFeG6xUo4xxqYcl7mQI/xEz5vXjjSbK1TBbY7qd6hqNtpFoC3yxr8qIvzSSyNzhQeXdjkknuSST3Neen7KaRvjL0bZWH2cI5W2jPpn8UjD7zf9IwM5iHQFjJqs51i/OTG7R28H4ICuNzFT+L055yM/wAOPHih4rC13WdkwM/3ZJByIfcL7v8A9v59uEMDUfW91peaofndsORPpudzYeuzMAMx0WfxO8VBYhrS0Ia5IwzcFYAf5F/Ydh3PsYl4DXe7ULgyMWd4WbLEksfMQsST3POaq93LEsxJJOSTyST3JPrW1pGrS2kyXEDlJEOVI+owQQe4IJBH1r2reh06WCfh6fzOF3Hc6/QKv4pLpKvfWepinUdpbjGzyHjb/VNl/wCsUNWNXzBpvUct5rNtdy7RI9zbA7AQuA0cfAJOMqP5mvp+vG9awXungsOuS/eTP5Vim7NKVF/ELrM6VbLcCMSM0qxhSdo5VmJzg+i/zqUVUf8AtAXJZLO2UZLyO/6qFVf+81S6Xh24jFspvEgm/YCVJ5hpIU16A63TVbcyhQkiMVkjB3bfVCDgZBHrjuCPStHUvEB49Xi0pIVYOFLOWIK5Uu3y45wo9/WoNqFs3TWqxzxg/BXACuOSFHHmD1yyH519wdo9a2tAkW56puJwQyxI7AjkYWNIsj/xH966x6fQzVK7BNIsc5nobCD6tJUM5sN5VyUqiZfEya/uZSdSGnWy/wB0FiaRn5+XO0ZyRycnA4AB5NdzpHxFuJtL1FppQ09rGxSYADdvVxEcYAJDKe45GMjvVOr0TEUmZnRPlkXtmsLxB9YJhSFQFW1XH1vpK2vZIZbmMu0J3RncyhSSpPCkA8qvf2qI9N9S3J0Ca/mmLzbLhkchRtK5RMAADhlz29a4/wDvndp078c1wxuJJtqOVTIUSbSANuO0b+nqahT6dXbUORwBD8kgnUz6ac/hC8RdW9Sqy6SXV3a3vr65VbUQtI6LjcyhSVMi7eC2Q2QeAMYWuZo2q6rrzzT21yLO3jbYgABLP3AJHJOCpY5x8wwDzUfhZl01GZWxmdJgEkiNJJtsEz+it8moj4e9ctqoncwrGkbhEIYkvnJJIIGONn71Gui/EC4lstRS9O6azjkO8AAsMOMHbgZDJjI7gj6k8PpTqU6PoPxMahpbi5cR7vuqQoUsw9QPLPHuRVlnSnNZUpuAL8zGtva8mftysZ9DsrwpVMaw2tWFompzXwY5QyQlVIVXI2ggDae4BC4xng+tdTqvxQmMNjDYqq3N6kbfN83l+Ydihc8El9w3Edl7c8aPhFVxb4TmuBJEgmAQJMyBteVnxBurTpVNa5rGqaFNby3V4LqGU4kUr2wRvC9iDg/Kw4yOR79rqrqm8m1WLSbKZbYFA7SsiuzZQudobuAB2HOc84qPwqoSC17S0hxzXiG67TbsmcKy6j1h1d5uoTaf5Ei+UgfzSPkbO3ge33uD64NV90lq2pT6vJYSajvS3Yu5WOPEqRyIrJwuVJ3YPscj610ujusbie41eWectBbCQxqQoCrulK8gZOFjxya2u6W6iH5i10NabF1sxAG1z6JnldfpfxHa8+Pf4c7LTJXyiXabHmYCjAGSEHH+YVIek+ov7QtUuhE8W4sNr9/lOMg+oPvVS9E38lh09e3kR2yNMFjbjI5iTPIxxuf9q6PU3Wd7baJYTi4IuJ3LM+1MtEQ7AbduOA0XIHpVrE9La+q6nQAHnDQSTs2Ta9t524UQ+BJVw0qlut9U1bTEtrqa/Uu5wYEjARdqgkE/jz6njk8Gul4k+I00N3Hp9vMttwhnmK7zHvGcBcHsuDwMncO3rTZ0erULPDc1wdmuJtl12n7AypeIBqrXpVO9G9dyrqcdl8f8fBMuPMaMxMkm1jwG5/CB3xhs1cVUsZg34R4a/cSNdOxAI+oUmuDkpSlU1JKUpREpSlESlKURKUpREpSlESlKURKUpRFWXj5ZlrCKQDPlzjd9FZGGf32j9ajV74XwNocd9EClwsAuHO5isiY3EFSSFO3kbcdqtrq/QRfWU9rwDInyk9hIpDITj03AVj6m04/2bcW8Kkn4WSJFUck+WVQAftXoMJ1R9GhSosdBD5Pa2v3K1OZJJK+U0QsQACSTgAckk9gBV7+FvhV8LtvL1cz944zgiIejN7v/AE/Pts+GfhSthi6uwHuTyq91hB9j6v7t2HYe5neqLKybIDtZ/l8w4PlLjlgp+83sO2e/Hfo9a6745OHw5hu7ue3p+fzCnSi5UW6v1ae6kOlac22QgfEzj7ttC3pn/EYdgOce33l37SxtNCsjtBCrjJAzLPMeFA/iZjwB2H0FdK0s4NOtyFyqLlmY5eSSRu7MRlpJGOPckkAegrUsdLaaUXt4NrLnyYSQVt0PdnI4MpHdhwo+UE8s3n/FaWeGLUxry8/36NHJN9sb7ql+qJdWsTLduHtIr2RmKRyKQrtkgHacq+0Z3DBOPfgV9VjeLniGuoOLW3wYIn3b/wDElAK5X/KAWA9859qrmvpfSmv93D6rA1x2Ai207zHJVN8TZKUpXVWtSbw0s/N1W0TGcS7/APy1Mn/tr6jqkvAHp4tLNfMPlRfJT2LthnP6AKP+s1dtfM/abECrjMg/xAH11/au0RDUqsfEDpa7vNWspI4S1tEYd77kAX7bdKcFgThQvYVZ1c3X+ooLCLz7p9ibgudrN8xzgYUE+h/auNgq9ShVzUmy4ggDXW1o3WxwBF1qda9LpqVpJbPgN96Nj+CUZ2n+ZB+hNQPwd6EubKa5lvIDHujWNMsjZDNl8bGOPupUptfFrTJGCC7AJ/jSRB+rMoA/U1LkcEAgggjII5BB7EGrXvGLwmHdhXtIa/8A2BH277qMNccypzQ+ntT0WaaKCzS8gdso2VBGMhTk4KnbjcCMZHB95Hqej6hf6RdRTwxw3MjAxxRlQPKRkYKzBiCzbX7nHIzjmrCrj6v1ZbWk0NvPJtknIWNQrtuJYKOVBA5IHNSd1CriKge2m0vBBkAyct7iY2vATIANbKrZdJ1mTSRpq2KxomFY+YvmSrv3gKu7C4ONxJ59Patzqzom7fRtPsbe3LPGfMlUNGNj7WyCSwBJaR+3sat6lS+M1Q4OaxohxdabkiL3TwwtV7BTCYD90x+Xx/CV2/0qpen9M1jRlns7a0S4R3Lxy7lADFQu7BYeir8rYwR3Iq5K4+i9W215JNFbyF3hOJBsdQpyV7sADyrdvaq2ExVSkx4yB7TBcCDAvY2Ij73WXNBIVe2XhzdWmk3qgebe3ewMqsMBN43DcxALbWkJPuQOcZOXVvDSabQrW0jAW4gJlKMR8zPvMibs7Qcvwc4+XHHcWlNMqKzuQqqCzFjgBRySSewArlXPVtrHam+Mym3GAZEy4yWCYwoJ+8QO1WW9Uxb3BzRJzh1hvGUDtFgNVjI1VtqtjrWrRRWE9qltECvmyllO7b2O0MT9dq9zjkCt/rbw6njaxutMG+SzSOIIxALLE25G5IB5L7hkZB4qdr1Xa+TDcNOqRz4ERk+TeT2wGwf3rrUPU69JzcrA1ozeWDBmxmTJ41smQHdVLd9Nalrd1A2oQLa20JyU3Bi+SC4ABzlgoGTgAe/rH/EbUPM1lhLEZ44UUKLNlWVEGCxd1VjlWLfKcY47Zyb6quLbwzvLOWZ9N1LykmfeyyQpIc8kZZs5xk84FWsF1JheTUytDWkMb5gBJuZEuB9d/RRczhfnhXqemmOZNNidJwu91mIMrgcKQ2cFckDAxgtyOa5fS/R17baPqET25+JuDtVN0eWRlVSd27b+OQ8n0NSnonw7+AnmvJ5zPczZDOEEagMwZ8KDgksAc/TgDnM0qvice2nVf4BzNcWkl0ky28TYxPIlZa2RdVFqPRd6On7ewigLTmYvKgZBtXdI45LYP/LHBra6v6IuJn0iGGEvDaqiytuUBVzEHyGbJ4jJ4zVpVp6ZrMNyGNvKkoRtjFGDYYehxWtvVa85w0WLjvq8Rztt+1nINFBfE3pe4vrzT/KhLwxPmVtyAKryR7shiCflTPArV656Nu49Tj1fT4lnbAEkTkdwhjJwxGQUwOOQRnBq0aVqo9Tq0gxoAhocIO4cZM3/ABCyWAqGdK32o3Fxuu7GK0gVCRgqzvLkADIOQMZPYdhzUzpSqVaqKrswaG+gn9kn/qkBCUpWk2swicWplQTFdwj3DeV55C/of2rUGl2gWVu0rjWHV1tPdS2UUm6eIEuu1wFClVb5iNp5ZRwfWuzUn03MMOBHdJlKUpUESlYL68SGN5pDtSNWdjycIoJY4HPYGtXQeoIb6Lz7Zy8ZJUEqy5I78MAankcW54Mc7JK6NKUqCJSlKIlKUoiUpSiJSlKIlKUoiwy2ysyswztyVz2DHjOPfGRn0yfeudqumG6PlynbbD76Dgzkfhc/hiHqO79jhch+szY5PaqK8U/FX4ndY2LYh5WWVf8Ane6of8P3P4v9P3ul03BVsZWDKW2p/wBfXvx/SoPcGi65fi71bb3s0cNoi7LcMvmqAA5OPlTH4F28H1ycccmAUpX1XCYZmFotos0HKoudmMpW9oeiy3s6W0C7nc4HsB6sx9ABkk160PQJ72UQW0Zdz7dlHuzdlH1NfRPh74dxaVGSSJLhxiSTHYZzsjB7KOM+rEZPoBzurdXp4GmQDLzoP2fT8qdOmXH0Xc6a0COwtorWL7sY5J7s55Zj+ZJP8q6lKV8re9z3FzjJOqvaJVUf7QV4Ba20OeWmZ8fREKn/APoP3q16pzxdIuNX06zK5GUyO4ImmCsP2jyfpXX6IB76xx0bJP0BWup8q5PWOqaOdNW3tI43ugsSq8UJRty7Q7SSFRuyA2RyST+oluldW/2Lo9oLxXed1YRwjh9u4lA2eVCqUB4yMgYrleLPR62Ih1TTo1gaF1DiJQqjJ+zfaOB83ykY53j61x/Ee++NGm6qyubZkVJhEeY5FkzKob0Y8hSf4BXdp06OLpUWAuNNznE5jLswHy+gOo59FqJLSeVN7PxPmS6gttRsGtRcYET+YH+YkBQyhRjkgH1GRkVGfEDVgnUVq3lyTeRHHiKIbmaT7R12r75ZCfoK96bFo11d20cE15PMZAU3u+Iyo8wljIBx8n4c54/OtzpM/EdTX8w5WJHTPs6mOLH/AKX/AGNV6dOjh3vqCmWxTdIMtmTlESSRM87WWSSbTuu50z4mvcX5067szbS4JUeZv5C78H5R+DnI9q9a74sRQ3DWlpbzXkyZ3CAZUEHDDIBJI9cDAzjOcgR3psG56lv5U58uN1B9nURwj+jfsa4/hZ1ja6Wl1Hfb0uTLg/Izs20YKZHYh9/cj71a3dPokueymSQxhyAnV2vJgf0rOc6Typv0b4nPfyXKSWnw4t42d90hZg6nG0oUXHZs5PG3tVb+G3V01jFdTQ2Ut07srSuNwREQMcswVucuxP059K3ei7ojTNbv3O0zDyx9HffnB+pmT9qz9G+Ilpp+kGAbnuXMp8sI2N7kqm5yMY2hTwSfSrxwjaQrU6NHMC5jcoJ2GYydYBPMaKOaYJPKnI8QoLvR579osqqtHLC7YBdtqlN+OQ29cHHr2zxUM6pv4l6ag8i3+HS4n4j3mTADyPuLtyc+WD+orm3WlSaf0463ClHu7lCEYYZUADLuHoT5ROPqK6XXlmRbaHpp/GIw+P4iIk/q71roYahSrN8M+XxXEXMQxs9jB319ULiRfhdjqaW2gXR9NuLQXLEQqpaRo/Lb7OPJCg7wSSSp4+WuR1l4gagdQht4YJoNrnESud11Hv8AlONvy5CMPXGTXS14ef1TaRjkQxKSPRSqyyj+qfyrl9Za0tn1LHc3St5UaKRtGSUMTgED/wDIT+xqOEpsLmAszu8Nz4JJuSbATF+3rqsuP5Vg33iAlnZR3eoRNBJJuAt1O+TcCeBkL6AEk4AyBntmK6h42zRbCdKmVJOI2mdo95/y/ZEHuOx9a5XiDqqyX2lajMj/AATRxyAEZ2tvLtuAyM7TESM8hSOax9ZdVQavqemw2hZ0SVdxKlAd8ibsBsE4VD6VqwvTqMMdUpEhwcXGTDIny23tuVlzzsVueKPXd9HMlrBFLbfaEJKrHNxwFwq7RwGb3OeKkereJz2VjHcXdm0c8jtGkDPyVQDLu5UYH5A9x+kW8YL7ydY0+WZT5EYikyBnO2YtKB7naE4+o966vWfVul6lawpdtLEsoeWGUJlkMcjRElVJOG2n5ccj2OMBhqT6OFmjLTOYtkne2t9JPF4hYkybqR9O9bzz+eLywktTFEZcuSUdAM/KxUc/lmuH0L1TZ22m3GoC1+Ei84gokjTGV9q4CbgMctgL2GCeBmox0x1NP/YmppM7SQRIIYZGByTNmMpk84AaM4P3Q3tjGLVtAlPTFo6KTsmaeQDnEbGVVbj0AKZ9gal8PpNc6k/yh1RjbExEZjqdTbWcpKZzr6KSf/WqZVW5k0uVbRm2iXceR6EZQKc+2cZyM8VKupPEi1srSK7JMgnUNCi8NICAcnP3QMjJPbOO9V/1d4hW17pcenWMbtNIIU8tYz9n5ZVsDj5jlQBt9M1p9Z6DJpq6PLOjPFbhBKF+YCQSiV1yeOQSo9DtrA6dh6jqYqUzTJc4ZZMuAEjXSTb12TORMGVKbbxjkjmiTUdPktY5vuSMTwMgZIZFyBkZI5GRxXV618Thpt1Dai3MxkVXOxsMAzlQETad7HBwMjJxUK6/6kTX5bWw01WkIYu0hUqFBG05B5AUEkn8gM11FTz+qkXuLWEDn1xD/wDKYftUDgcOIqVKWUhj3OZJ2s3W4mVnMdAV2dK8UJW1CPT7uxa2MoyhZwzYIJQsu0d9pHB4PFflpqlvP1DJF8GPPt4j/wAR5rfd2rn7LG3P2pXdnOP2rkSf8T1YB6W0X9Iif+6UftWh0TfD4zXdRPJiSYjHfYXkYAfpCo/SouwtJrHVGNyk0m2BPzPdA342NkzHQ8rF0H1HDaSatqs5+VptsYH3pJHeWTYn1Pyn6DJPAqcab4jH+z21K9t/houPKUP5kk2e21Sq4ye2e4BPA5NOaf0dMdLXU4/tFinZmhbLIYkCDeV49Q4b3XHIwanHiNqY1bRYbu0XKxSq00a8mLCMrZA9FLDn+Fs9quY3B4erXbvLw1zp+TKAMscu5P0UWuIC6R8X54447ufTJEs5G2rKJAWwc4OwqO+OM4B9Ca6vWHietnJbwW0JuZrhUdFDbV8uQkRkNg5LEHA/Un3r+G60SS3jRpb13KoPhw7n7TAAVcjy+/A5ro+JEmmbfgmkkgurGKNIX2s4dRGrohZe/cfMcYOT2znR7jhjXYw0Xj5pEO0sAdSTBNyIlZzGNVIOoesZZ9FvpLi0ktpFHkFHyc+YVTcpIGRh/wCXrXL6f61XSNLsLdIjcXM4Miwodp2yyMVJIBPOVAGOcGuDrvUtzN05F8VlmkuRGrt96SBFLhj74Ybc+uMnJ75U0v8A3e1K2u7hTNbyxhPMcbmhbYqtg+hUDA90JA7Gt1PB0hRdReBOd5DAT5i1oEA66knnZYLjMqwOofECSymsbaS2Uy3RAZVl4iLOqDB2fP8AePt92s/WHXhsLm0tVgErXLbcl9mzLoinG055Y+3aoN11rMSa9Y3Mz/8ADLFHIrqC6lSZGDLtzkZ29qxTdQR6r1HZNEG8pANhdSu7Ysk28A84PGM+1U6fTaZayo5nlyPc43ibwNdRa33Ui83E7qUa34qyJey2VlYvdPCCZMNtPy43bFCsTjIHvnsPeaaDqhureOdomiLjJjf7yEEgg9vaqO6+12yef+0NPnlgvUkwybCAxUlC4YZUZA5GcMDyM5zePT91JLawSzrtleKNpFwV2uVBYbTyOc8HtVTqOEp0cPSe1mUnWZmQL2NiDsQpMcSTddClKVwltSlKURKUpREpSlEVfeKun6ndRC3sI1MLD7UrIqyP/lIcgBPfBJOfbOaefwy1IHBspP02n+YNfUVK72B67WwVPwqbGx2MnvdanUg4yV8z2fhHqchA+F2D+KR41A/Mbs/sKmfT/gByGvrgY9Y4AeefWRh/IL696uWlbK/tJjaohpDew/mVgUWhc7ROn4LKPyrWJY19do5Y9ssx5Y/UmujSlefc5zyXOMk8rclKUqKJWJrVCwcopYdmIGR7YPestKSi8yRhhhgCD3BGQf0NYxZoFKBF2nuu0bT+Y7VmpWZKLVtNMih/uoo48/4aKv8AQVljtUUllRQT3IABPryR3rLShcTqUWKO1RSWVFBPcgAE+vJHesbadEX80xIXxjeUXdj23YzWzSmY8osAsowpQRptPddowfzGMH0rDb6LBG2+OCJG90jVT+4FbtKzmdyixTWyuMOqsO/zAHn9aPaoSCUUlexIBIx2wfSstKxJRYhapu37F3fxYG727968XWnxy482JH28jeqtg/TI4rYpQEi6LDcWSSL5ciK6fwsoZf8AwnivxbCMYIjQbRhcKBtA7Y44rPSmY6SiwXdjHKNssaSDOcOoYZ/IivM2nROnlvEjIOysqlR/0kYrZpTMRuiwiyQJ5YRdg7LtG0f9PavaRADaAAO2AMDH5V7pSSi1bbS4YmLxwxox7lEVSfzIGTWeWIMCrAMD3DDIP5g17pQkkyUWvaafFCMQxJGD3EaqoP6KK9raoGLhFDHuwAyfzPestKEk3RYltUDFwihj3YAZP5nvXlLKMAgRoA3cBQAfzGOaz0pJRY47dVG1VAX2AAHPfivyG0RM7EVc99qgZ/PFZaUkotOHSIUbekESsfxKihv3AzXu702KbHmxJJjtvRWx+WRWzSs53TMosMtojABkVgOwKggfkD2r1Nbq4w6hh3wwBGfyNZKViSi1ptMicKrxRsF+6GRSF/0gjj9K9i0QNvCLu/i2jPbHfv24rNSmY8otV9LiLiUwxlx2copYfk2M1tUpQknVEpSlYRKUpREpSlESlKURKUpREpSlESlKURKUpREpSlESlKURKUpREpSlESlKURKUpREpSlESlKURKUpREpSlESlKURKUpREpSlESlKURKUpREpSlESlKURKUpREpSlEX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>
              <a:solidFill>
                <a:prstClr val="black"/>
              </a:solidFill>
            </a:endParaRPr>
          </a:p>
        </p:txBody>
      </p:sp>
      <p:sp>
        <p:nvSpPr>
          <p:cNvPr id="8" name="AutoShape 6" descr="data:image/jpeg;base64,/9j/4AAQSkZJRgABAQAAAQABAAD/2wCEAAkGBhQQERQQEBIWFRUWFhcVGBgTFxgWGBYSFxgYGBUbFhYYHScfGiAjHRcUIC8gIyg1LS0sFyAxNTAqNTIrLSkBCQoKDgwOGg8PGiolHyQxLDQpLiowLSw0KS80LiwsMjAsLCwvNCwpLSosLy0tKi8uKS8vKiwvLy0uLCw1LCkxKv/AABEIAHkBnwMBIgACEQEDEQH/xAAcAAEAAgMBAQEAAAAAAAAAAAAABgcDBAUCCAH/xABDEAACAQMDAgQDBgMFBgUFAAABAgMABBEFEiEGMQcTQVEUImEjMkJxgZFSobEVM1NicggWJEOCspKTosLSF0Vzg7P/xAAbAQEAAgMBAQAAAAAAAAAAAAAAAgQBAwUGB//EADERAAEDAgUCAwgCAwEAAAAAAAEAAhEDIQQSMUFRBXETImEGFBUygZGxwdHwQlKh4f/aAAwDAQACEQMRAD8AvGlKURKUpREpSlESlKURKUpREpSlESlKURKUpREpSlESlKURKUpREpSlESlKURKUpREpSlESlKURKUpREpSlESlKURKUpREpSlESlKURKUpREpSlESlKURKUpREpSlESlKURKw3V4kSGSV1RByWdgqgfUnioL4g+LEWnE28AE1zjkfgiPp5hHJP+UfqRxmite6muL6TzLqZpD6AnCr9FQcL+lei6b0CvjAKj/Kzk6nsP2tL6obZX3q3jPp0GQsjzMOMQJkfo7lVP6GuK/wDtBWueLacj6lB/Lcaoqlepp+zGCaPNmPc/wtJrOV/2Xj1YucSRzx/5iqsv/pbP8qsDS9SS5iSeEkxyLuUlWQlT2O1gDg/lz3qmvC7wm84Le36fZ8NFC3/M9Q0g/h9l/F68cG7gK8d1elgqNXw8LJI1MyOw/d1YplxEuX7SlK4q2JSlKIlKVX3jR1FNZ2cRtpWjd5wNynB2BHJH77asYXDuxNZtFurlhxgSrBpXN6aEgs7fzmLSeTGXYnJMhQF8n881X+m9Q3Fx1JLbLcP8PFuJjB+T5IlUgj/W2fzrbRwbqpqQR5ASTzFrd9lguiFaVKxT3KoMuyqPdiAP514tdRilyIpUcjvsZWx7ZweKpwYlSWxSsFxfRx/3kiJ/rYL/AFNamodQQw20t1uEkcSszeUVY/KM4HOM9uCfWpNY5xAA1SV0qVH+neubW+iSVJBGZCwWOZo1kO1iv3Ax7kHFdq6u0iUvK6oo7s7BQP1PFZqUn03ZHgg8LAIKzUrBZ38cy7opEkX3Rgw/cGlxfxx/3kiJ/rYL/U1DKZiFlZ6VFOv+ohBpdxc28oLAKivEwOHd1Xgg9xuzToTVCNNtZL24BklUvumcAsGYlcZ74UqKs+6v8Dx9s2WN5iVHNeFK6Vgub6OLHmyIme29gufyyeaz1VhSSlKURKUpREpSlESlKURKUpREpSlESlKURKUpREpSlESlKURKUpREpSlESq+8WfEI6fELe3YfEyjv/hR9t+PcnIX8ifTBnN/erBE80hwkas7H2VRk/wBK+T+odce9uZbqX70jE477V7Ko+ijA/SvR+z/TRjK5fUHkb/07D+f/AFaar8ostB3LEsxJJJJJ5JJ7kn1rzSlfTRZUkq3/AAt8KAwW+1BPl4aKJvX1DyD29lPfueO9U6beeTNFNtD+XIj7W7NtYNtP0OMV9HdPX8+rBbiaI29ngFIicvcN/FIcDEQ9E/H3Py8HzXtDiq9GiG0zladXTfsBrJ/sLfSaCbqXQyhgGXkHsfce4+lZK5h1HzZWggP92cSuOQhwCEX0LkEEj8IIJ7gHflnVMbiBkhRn1Y9gPc182LSFcWSlK0U1qJrg2iuDMqeYyjnYmQBu9idwwO+OawGk6BFvUryZBkLkZIJA9SBjJx9Mj9xXqsIlU747EzXFhZqeXLcf5pGREP8AJquKoZ1B4dC81K31Fp9og8rEWzO7ynaQfPu4yW9vSun0rEU8PiRWqGIBjvBAUHgkQFGR4O3o/wDvEuP/ANvb/wA2o/4REQT6lfOxk+Ht5CW9ZMsZC2Tzk+SfX8Rq9Z4yysoOCQQD3wSODioh0L4bppsNxC8onE+A2U2fIFK7SNzZ+8371fZ1d1TDVWV3STlAAaBafNcAbcqBpwRChPRXSS6yk2q6rI8uWZURWKqqoNx7HIAzgKMYwSc5rmdAao1hpOpahCMOXihTPIU9gee+3zc898CpZa+DEkKzQw6pPHBJk+Wq4+YjALkOA3YA4A3AY4ruaL4YRQabLpkkhkWV2dnC7CG+XYQMtyuxPocdqu1uo4aHN8TMxzmQ0AgNYDJEad41UQw8KBf7hQ/2PLq167zXMkJlVmc4Vn4iz6seV7/liv1R5HSR7qZ5PyJ+3A/msf7V3j4MTNb/AAsmqytECNkew+WoBydyGT5vpyMHnmuZ4uWXwemafpytvYOACBt3+WhUnbk4y0g4z61up4pmIq06IqZ5qB2hAa0AkASsFsAmNlpdSdGWkHT8N15QS5KQsHyQzvKVLqQTz8pY4xxtr96n0W+vtG066IMvko7SR5Ys0ZbEUhAOX+zUZOc/MT74kVl4J7mT4+/muY48bYvmVQB6ZLsQMYHy4/Ou51T0FNcypLaX8tptjWLZGD5exd2MKrLg/N657CtHxKkx7AKuYhznZnB0CRGUf5fWLFZyHhQzS9dtLTSbvUNKjaGZ/KheNnMghlyQGUvksMOxBPBwOByK0rroK3j0V9Uu3kmuZYklDs7fK0pUR/Vj8y5LZqd6V4T28Ony6e7s/nEM8mAp8xcbCi84AI7Enuea4j+C8z24tpdVmaNSNibD5ar3wUMnPOMc8Up4/DB7iyqW+cEkyS5gAgTra+u3KFp42UY1zNv0vZx9jPOWb/RmV1/pHW91xZj4zQ9NGT5aQg/6XeNCT+kTE1Mtf8MPirextfidsdooUjy93nEBBk/MNvCv7/f+lZOtfDf4+4hvIblraeIBQwXeMKxZcDcMEFj+eajT6lh87SXRJqk2Ni6zZ+nCyWH8KN+LbCfVNKtO/wBorMB/DJKi5I/JH/nVtVX2m+E/lahFqD3skzJywlXczvtYZ37vlALLhccBcVYNcfH1aRp0aVJ0hoMmCLkknVbGgySUpSlctTSlKURKUpREpSlESlKURKUpREpSlESlKURKUpREpSlESlKURKUpRFAfGzVjBpbICQZ5Ei4/h5dv0ITH6186VeP+0G5+GtV9DK5/UJx/U1R1fTPZmmG4EOG5P8fpUqx8yUpX6BngV6VaV2Ojfh/jrf43Hkb/AJ933ex27v8ALu25+ma+gZ+pfjpPg9LkBUAedcx4ZIYz2WI9mkI7ei9+e1V/0j4FmeDzb+R4XcZSNNu5R6GXcDyf4R29Tngdfw/6wt7G0lso4JpriCSUOLaJn85g5CyblBABAUZb0XjPFeG6xUo4xxqYcl7mQI/xEz5vXjjSbK1TBbY7qd6hqNtpFoC3yxr8qIvzSSyNzhQeXdjkknuSST3Neen7KaRvjL0bZWH2cI5W2jPpn8UjD7zf9IwM5iHQFjJqs51i/OTG7R28H4ICuNzFT+L055yM/wAOPHih4rC13WdkwM/3ZJByIfcL7v8A9v59uEMDUfW91peaofndsORPpudzYeuzMAMx0WfxO8VBYhrS0Ia5IwzcFYAf5F/Ydh3PsYl4DXe7ULgyMWd4WbLEksfMQsST3POaq93LEsxJJOSTyST3JPrW1pGrS2kyXEDlJEOVI+owQQe4IJBH1r2reh06WCfh6fzOF3Hc6/QKv4pLpKvfWepinUdpbjGzyHjb/VNl/wCsUNWNXzBpvUct5rNtdy7RI9zbA7AQuA0cfAJOMqP5mvp+vG9awXungsOuS/eTP5Vim7NKVF/ELrM6VbLcCMSM0qxhSdo5VmJzg+i/zqUVUf8AtAXJZLO2UZLyO/6qFVf+81S6Xh24jFspvEgm/YCVJ5hpIU16A63TVbcyhQkiMVkjB3bfVCDgZBHrjuCPStHUvEB49Xi0pIVYOFLOWIK5Uu3y45wo9/WoNqFs3TWqxzxg/BXACuOSFHHmD1yyH519wdo9a2tAkW56puJwQyxI7AjkYWNIsj/xH966x6fQzVK7BNIsc5nobCD6tJUM5sN5VyUqiZfEya/uZSdSGnWy/wB0FiaRn5+XO0ZyRycnA4AB5NdzpHxFuJtL1FppQ09rGxSYADdvVxEcYAJDKe45GMjvVOr0TEUmZnRPlkXtmsLxB9YJhSFQFW1XH1vpK2vZIZbmMu0J3RncyhSSpPCkA8qvf2qI9N9S3J0Ca/mmLzbLhkchRtK5RMAADhlz29a4/wDvndp078c1wxuJJtqOVTIUSbSANuO0b+nqahT6dXbUORwBD8kgnUz6ac/hC8RdW9Sqy6SXV3a3vr65VbUQtI6LjcyhSVMi7eC2Q2QeAMYWuZo2q6rrzzT21yLO3jbYgABLP3AJHJOCpY5x8wwDzUfhZl01GZWxmdJgEkiNJJtsEz+it8moj4e9ctqoncwrGkbhEIYkvnJJIIGONn71Gui/EC4lstRS9O6azjkO8AAsMOMHbgZDJjI7gj6k8PpTqU6PoPxMahpbi5cR7vuqQoUsw9QPLPHuRVlnSnNZUpuAL8zGtva8mftysZ9DsrwpVMaw2tWFompzXwY5QyQlVIVXI2ggDae4BC4xng+tdTqvxQmMNjDYqq3N6kbfN83l+Ydihc8El9w3Edl7c8aPhFVxb4TmuBJEgmAQJMyBteVnxBurTpVNa5rGqaFNby3V4LqGU4kUr2wRvC9iDg/Kw4yOR79rqrqm8m1WLSbKZbYFA7SsiuzZQudobuAB2HOc84qPwqoSC17S0hxzXiG67TbsmcKy6j1h1d5uoTaf5Ei+UgfzSPkbO3ge33uD64NV90lq2pT6vJYSajvS3Yu5WOPEqRyIrJwuVJ3YPscj610ujusbie41eWectBbCQxqQoCrulK8gZOFjxya2u6W6iH5i10NabF1sxAG1z6JnldfpfxHa8+Pf4c7LTJXyiXabHmYCjAGSEHH+YVIek+ov7QtUuhE8W4sNr9/lOMg+oPvVS9E38lh09e3kR2yNMFjbjI5iTPIxxuf9q6PU3Wd7baJYTi4IuJ3LM+1MtEQ7AbduOA0XIHpVrE9La+q6nQAHnDQSTs2Ta9t524UQ+BJVw0qlut9U1bTEtrqa/Uu5wYEjARdqgkE/jz6njk8Gul4k+I00N3Hp9vMttwhnmK7zHvGcBcHsuDwMncO3rTZ0erULPDc1wdmuJtl12n7AypeIBqrXpVO9G9dyrqcdl8f8fBMuPMaMxMkm1jwG5/CB3xhs1cVUsZg34R4a/cSNdOxAI+oUmuDkpSlU1JKUpREpSlESlKURKUpREpSlESlKURKUpRFWXj5ZlrCKQDPlzjd9FZGGf32j9ajV74XwNocd9EClwsAuHO5isiY3EFSSFO3kbcdqtrq/QRfWU9rwDInyk9hIpDITj03AVj6m04/2bcW8Kkn4WSJFUck+WVQAftXoMJ1R9GhSosdBD5Pa2v3K1OZJJK+U0QsQACSTgAckk9gBV7+FvhV8LtvL1cz944zgiIejN7v/AE/Pts+GfhSthi6uwHuTyq91hB9j6v7t2HYe5neqLKybIDtZ/l8w4PlLjlgp+83sO2e/Hfo9a6745OHw5hu7ue3p+fzCnSi5UW6v1ae6kOlac22QgfEzj7ttC3pn/EYdgOce33l37SxtNCsjtBCrjJAzLPMeFA/iZjwB2H0FdK0s4NOtyFyqLlmY5eSSRu7MRlpJGOPckkAegrUsdLaaUXt4NrLnyYSQVt0PdnI4MpHdhwo+UE8s3n/FaWeGLUxry8/36NHJN9sb7ql+qJdWsTLduHtIr2RmKRyKQrtkgHacq+0Z3DBOPfgV9VjeLniGuoOLW3wYIn3b/wDElAK5X/KAWA9859qrmvpfSmv93D6rA1x2Ai207zHJVN8TZKUpXVWtSbw0s/N1W0TGcS7/APy1Mn/tr6jqkvAHp4tLNfMPlRfJT2LthnP6AKP+s1dtfM/abECrjMg/xAH11/au0RDUqsfEDpa7vNWspI4S1tEYd77kAX7bdKcFgThQvYVZ1c3X+ooLCLz7p9ibgudrN8xzgYUE+h/auNgq9ShVzUmy4ggDXW1o3WxwBF1qda9LpqVpJbPgN96Nj+CUZ2n+ZB+hNQPwd6EubKa5lvIDHujWNMsjZDNl8bGOPupUptfFrTJGCC7AJ/jSRB+rMoA/U1LkcEAgggjII5BB7EGrXvGLwmHdhXtIa/8A2BH277qMNccypzQ+ntT0WaaKCzS8gdso2VBGMhTk4KnbjcCMZHB95Hqej6hf6RdRTwxw3MjAxxRlQPKRkYKzBiCzbX7nHIzjmrCrj6v1ZbWk0NvPJtknIWNQrtuJYKOVBA5IHNSd1CriKge2m0vBBkAyct7iY2vATIANbKrZdJ1mTSRpq2KxomFY+YvmSrv3gKu7C4ONxJ59Patzqzom7fRtPsbe3LPGfMlUNGNj7WyCSwBJaR+3sat6lS+M1Q4OaxohxdabkiL3TwwtV7BTCYD90x+Xx/CV2/0qpen9M1jRlns7a0S4R3Lxy7lADFQu7BYeir8rYwR3Iq5K4+i9W215JNFbyF3hOJBsdQpyV7sADyrdvaq2ExVSkx4yB7TBcCDAvY2Ij73WXNBIVe2XhzdWmk3qgebe3ewMqsMBN43DcxALbWkJPuQOcZOXVvDSabQrW0jAW4gJlKMR8zPvMibs7Qcvwc4+XHHcWlNMqKzuQqqCzFjgBRySSewArlXPVtrHam+Mym3GAZEy4yWCYwoJ+8QO1WW9Uxb3BzRJzh1hvGUDtFgNVjI1VtqtjrWrRRWE9qltECvmyllO7b2O0MT9dq9zjkCt/rbw6njaxutMG+SzSOIIxALLE25G5IB5L7hkZB4qdr1Xa+TDcNOqRz4ERk+TeT2wGwf3rrUPU69JzcrA1ozeWDBmxmTJ41smQHdVLd9Nalrd1A2oQLa20JyU3Bi+SC4ABzlgoGTgAe/rH/EbUPM1lhLEZ44UUKLNlWVEGCxd1VjlWLfKcY47Zyb6quLbwzvLOWZ9N1LykmfeyyQpIc8kZZs5xk84FWsF1JheTUytDWkMb5gBJuZEuB9d/RRczhfnhXqemmOZNNidJwu91mIMrgcKQ2cFckDAxgtyOa5fS/R17baPqET25+JuDtVN0eWRlVSd27b+OQ8n0NSnonw7+AnmvJ5zPczZDOEEagMwZ8KDgksAc/TgDnM0qvice2nVf4BzNcWkl0ky28TYxPIlZa2RdVFqPRd6On7ewigLTmYvKgZBtXdI45LYP/LHBra6v6IuJn0iGGEvDaqiytuUBVzEHyGbJ4jJ4zVpVp6ZrMNyGNvKkoRtjFGDYYehxWtvVa85w0WLjvq8Rztt+1nINFBfE3pe4vrzT/KhLwxPmVtyAKryR7shiCflTPArV656Nu49Tj1fT4lnbAEkTkdwhjJwxGQUwOOQRnBq0aVqo9Tq0gxoAhocIO4cZM3/ABCyWAqGdK32o3Fxuu7GK0gVCRgqzvLkADIOQMZPYdhzUzpSqVaqKrswaG+gn9kn/qkBCUpWk2swicWplQTFdwj3DeV55C/of2rUGl2gWVu0rjWHV1tPdS2UUm6eIEuu1wFClVb5iNp5ZRwfWuzUn03MMOBHdJlKUpUESlYL68SGN5pDtSNWdjycIoJY4HPYGtXQeoIb6Lz7Zy8ZJUEqy5I78MAankcW54Mc7JK6NKUqCJSlKIlKUoiUpSiJSlKIlKUoiwy2ysyswztyVz2DHjOPfGRn0yfeudqumG6PlynbbD76Dgzkfhc/hiHqO79jhch+szY5PaqK8U/FX4ndY2LYh5WWVf8Ane6of8P3P4v9P3ul03BVsZWDKW2p/wBfXvx/SoPcGi65fi71bb3s0cNoi7LcMvmqAA5OPlTH4F28H1ycccmAUpX1XCYZmFotos0HKoudmMpW9oeiy3s6W0C7nc4HsB6sx9ABkk160PQJ72UQW0Zdz7dlHuzdlH1NfRPh74dxaVGSSJLhxiSTHYZzsjB7KOM+rEZPoBzurdXp4GmQDLzoP2fT8qdOmXH0Xc6a0COwtorWL7sY5J7s55Zj+ZJP8q6lKV8re9z3FzjJOqvaJVUf7QV4Ba20OeWmZ8fREKn/APoP3q16pzxdIuNX06zK5GUyO4ImmCsP2jyfpXX6IB76xx0bJP0BWup8q5PWOqaOdNW3tI43ugsSq8UJRty7Q7SSFRuyA2RyST+oluldW/2Lo9oLxXed1YRwjh9u4lA2eVCqUB4yMgYrleLPR62Ih1TTo1gaF1DiJQqjJ+zfaOB83ykY53j61x/Ee++NGm6qyubZkVJhEeY5FkzKob0Y8hSf4BXdp06OLpUWAuNNznE5jLswHy+gOo59FqJLSeVN7PxPmS6gttRsGtRcYET+YH+YkBQyhRjkgH1GRkVGfEDVgnUVq3lyTeRHHiKIbmaT7R12r75ZCfoK96bFo11d20cE15PMZAU3u+Iyo8wljIBx8n4c54/OtzpM/EdTX8w5WJHTPs6mOLH/AKX/AGNV6dOjh3vqCmWxTdIMtmTlESSRM87WWSSbTuu50z4mvcX5067szbS4JUeZv5C78H5R+DnI9q9a74sRQ3DWlpbzXkyZ3CAZUEHDDIBJI9cDAzjOcgR3psG56lv5U58uN1B9nURwj+jfsa4/hZ1ja6Wl1Hfb0uTLg/Izs20YKZHYh9/cj71a3dPokueymSQxhyAnV2vJgf0rOc6Typv0b4nPfyXKSWnw4t42d90hZg6nG0oUXHZs5PG3tVb+G3V01jFdTQ2Ut07srSuNwREQMcswVucuxP059K3ei7ojTNbv3O0zDyx9HffnB+pmT9qz9G+Ilpp+kGAbnuXMp8sI2N7kqm5yMY2hTwSfSrxwjaQrU6NHMC5jcoJ2GYydYBPMaKOaYJPKnI8QoLvR579osqqtHLC7YBdtqlN+OQ29cHHr2zxUM6pv4l6ag8i3+HS4n4j3mTADyPuLtyc+WD+orm3WlSaf0463ClHu7lCEYYZUADLuHoT5ROPqK6XXlmRbaHpp/GIw+P4iIk/q71roYahSrN8M+XxXEXMQxs9jB319ULiRfhdjqaW2gXR9NuLQXLEQqpaRo/Lb7OPJCg7wSSSp4+WuR1l4gagdQht4YJoNrnESud11Hv8AlONvy5CMPXGTXS14ef1TaRjkQxKSPRSqyyj+qfyrl9Za0tn1LHc3St5UaKRtGSUMTgED/wDIT+xqOEpsLmAszu8Nz4JJuSbATF+3rqsuP5Vg33iAlnZR3eoRNBJJuAt1O+TcCeBkL6AEk4AyBntmK6h42zRbCdKmVJOI2mdo95/y/ZEHuOx9a5XiDqqyX2lajMj/AATRxyAEZ2tvLtuAyM7TESM8hSOax9ZdVQavqemw2hZ0SVdxKlAd8ibsBsE4VD6VqwvTqMMdUpEhwcXGTDIny23tuVlzzsVueKPXd9HMlrBFLbfaEJKrHNxwFwq7RwGb3OeKkereJz2VjHcXdm0c8jtGkDPyVQDLu5UYH5A9x+kW8YL7ydY0+WZT5EYikyBnO2YtKB7naE4+o966vWfVul6lawpdtLEsoeWGUJlkMcjRElVJOG2n5ccj2OMBhqT6OFmjLTOYtkne2t9JPF4hYkybqR9O9bzz+eLywktTFEZcuSUdAM/KxUc/lmuH0L1TZ22m3GoC1+Ei84gokjTGV9q4CbgMctgL2GCeBmox0x1NP/YmppM7SQRIIYZGByTNmMpk84AaM4P3Q3tjGLVtAlPTFo6KTsmaeQDnEbGVVbj0AKZ9gal8PpNc6k/yh1RjbExEZjqdTbWcpKZzr6KSf/WqZVW5k0uVbRm2iXceR6EZQKc+2cZyM8VKupPEi1srSK7JMgnUNCi8NICAcnP3QMjJPbOO9V/1d4hW17pcenWMbtNIIU8tYz9n5ZVsDj5jlQBt9M1p9Z6DJpq6PLOjPFbhBKF+YCQSiV1yeOQSo9DtrA6dh6jqYqUzTJc4ZZMuAEjXSTb12TORMGVKbbxjkjmiTUdPktY5vuSMTwMgZIZFyBkZI5GRxXV618Thpt1Dai3MxkVXOxsMAzlQETad7HBwMjJxUK6/6kTX5bWw01WkIYu0hUqFBG05B5AUEkn8gM11FTz+qkXuLWEDn1xD/wDKYftUDgcOIqVKWUhj3OZJ2s3W4mVnMdAV2dK8UJW1CPT7uxa2MoyhZwzYIJQsu0d9pHB4PFflpqlvP1DJF8GPPt4j/wAR5rfd2rn7LG3P2pXdnOP2rkSf8T1YB6W0X9Iif+6UftWh0TfD4zXdRPJiSYjHfYXkYAfpCo/SouwtJrHVGNyk0m2BPzPdA342NkzHQ8rF0H1HDaSatqs5+VptsYH3pJHeWTYn1Pyn6DJPAqcab4jH+z21K9t/houPKUP5kk2e21Sq4ye2e4BPA5NOaf0dMdLXU4/tFinZmhbLIYkCDeV49Q4b3XHIwanHiNqY1bRYbu0XKxSq00a8mLCMrZA9FLDn+Fs9quY3B4erXbvLw1zp+TKAMscu5P0UWuIC6R8X54447ufTJEs5G2rKJAWwc4OwqO+OM4B9Ca6vWHietnJbwW0JuZrhUdFDbV8uQkRkNg5LEHA/Un3r+G60SS3jRpb13KoPhw7n7TAAVcjy+/A5ro+JEmmbfgmkkgurGKNIX2s4dRGrohZe/cfMcYOT2znR7jhjXYw0Xj5pEO0sAdSTBNyIlZzGNVIOoesZZ9FvpLi0ktpFHkFHyc+YVTcpIGRh/wCXrXL6f61XSNLsLdIjcXM4Miwodp2yyMVJIBPOVAGOcGuDrvUtzN05F8VlmkuRGrt96SBFLhj74Ybc+uMnJ75U0v8A3e1K2u7hTNbyxhPMcbmhbYqtg+hUDA90JA7Gt1PB0hRdReBOd5DAT5i1oEA66knnZYLjMqwOofECSymsbaS2Uy3RAZVl4iLOqDB2fP8AePt92s/WHXhsLm0tVgErXLbcl9mzLoinG055Y+3aoN11rMSa9Y3Mz/8ADLFHIrqC6lSZGDLtzkZ29qxTdQR6r1HZNEG8pANhdSu7Ysk28A84PGM+1U6fTaZayo5nlyPc43ibwNdRa33Ui83E7qUa34qyJey2VlYvdPCCZMNtPy43bFCsTjIHvnsPeaaDqhureOdomiLjJjf7yEEgg9vaqO6+12yef+0NPnlgvUkwybCAxUlC4YZUZA5GcMDyM5zePT91JLawSzrtleKNpFwV2uVBYbTyOc8HtVTqOEp0cPSe1mUnWZmQL2NiDsQpMcSTddClKVwltSlKURKUpREpSlEVfeKun6ndRC3sI1MLD7UrIqyP/lIcgBPfBJOfbOaefwy1IHBspP02n+YNfUVK72B67WwVPwqbGx2MnvdanUg4yV8z2fhHqchA+F2D+KR41A/Mbs/sKmfT/gByGvrgY9Y4AeefWRh/IL696uWlbK/tJjaohpDew/mVgUWhc7ROn4LKPyrWJY19do5Y9ssx5Y/UmujSlefc5zyXOMk8rclKUqKJWJrVCwcopYdmIGR7YPestKSi8yRhhhgCD3BGQf0NYxZoFKBF2nuu0bT+Y7VmpWZKLVtNMih/uoo48/4aKv8AQVljtUUllRQT3IABPryR3rLShcTqUWKO1RSWVFBPcgAE+vJHesbadEX80xIXxjeUXdj23YzWzSmY8osAsowpQRptPddowfzGMH0rDb6LBG2+OCJG90jVT+4FbtKzmdyixTWyuMOqsO/zAHn9aPaoSCUUlexIBIx2wfSstKxJRYhapu37F3fxYG727968XWnxy482JH28jeqtg/TI4rYpQEi6LDcWSSL5ciK6fwsoZf8AwnivxbCMYIjQbRhcKBtA7Y44rPSmY6SiwXdjHKNssaSDOcOoYZ/IivM2nROnlvEjIOysqlR/0kYrZpTMRuiwiyQJ5YRdg7LtG0f9PavaRADaAAO2AMDH5V7pSSi1bbS4YmLxwxox7lEVSfzIGTWeWIMCrAMD3DDIP5g17pQkkyUWvaafFCMQxJGD3EaqoP6KK9raoGLhFDHuwAyfzPestKEk3RYltUDFwihj3YAZP5nvXlLKMAgRoA3cBQAfzGOaz0pJRY47dVG1VAX2AAHPfivyG0RM7EVc99qgZ/PFZaUkotOHSIUbekESsfxKihv3AzXu702KbHmxJJjtvRWx+WRWzSs53TMosMtojABkVgOwKggfkD2r1Nbq4w6hh3wwBGfyNZKViSi1ptMicKrxRsF+6GRSF/0gjj9K9i0QNvCLu/i2jPbHfv24rNSmY8otV9LiLiUwxlx2copYfk2M1tUpQknVEpSlYRKUpREpSlESlKURKUpREpSlESlKURKUpREpSlESlKURKUpREpSlESlKURKUpREpSlESlKURKUpREpSlESlKURKUpREpSlESlKURKUpREpSlESlKURKUpREpSlEX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>
              <a:solidFill>
                <a:prstClr val="black"/>
              </a:solidFill>
            </a:endParaRPr>
          </a:p>
        </p:txBody>
      </p:sp>
      <p:sp>
        <p:nvSpPr>
          <p:cNvPr id="9" name="AutoShape 8" descr="data:image/jpeg;base64,/9j/4AAQSkZJRgABAQAAAQABAAD/2wCEAAkGBhQQERQQEBIWFRUWFhcVGBgTFxgWGBYSFxgYGBUbFhYYHScfGiAjHRcUIC8gIyg1LS0sFyAxNTAqNTIrLSkBCQoKDgwOGg8PGiolHyQxLDQpLiowLSw0KS80LiwsMjAsLCwvNCwpLSosLy0tKi8uKS8vKiwvLy0uLCw1LCkxKv/AABEIAHkBnwMBIgACEQEDEQH/xAAcAAEAAgMBAQEAAAAAAAAAAAAABgcDBAUCCAH/xABDEAACAQMDAgQDBgMFBgUFAAABAgMABBEFEiEGMQcTQVEUImEjMkJxgZFSobEVM1NicggWJEOCspKTosLSF0Vzg7P/xAAbAQEAAgMBAQAAAAAAAAAAAAAAAgQBAwUGB//EADERAAEDAgUCAwgCAwEAAAAAAAEAAhEDIQQSMUFRBXETImEGFBUygZGxwdHwQlKh4f/aAAwDAQACEQMRAD8AvGlKURKUpREpSlESlKURKUpREpSlESlKURKUpREpSlESlKURKUpREpSlESlKURKUpREpSlESlKURKUpREpSlESlKURKUpREpSlESlKURKUpREpSlESlKURKUpREpSlESlKURKw3V4kSGSV1RByWdgqgfUnioL4g+LEWnE28AE1zjkfgiPp5hHJP+UfqRxmite6muL6TzLqZpD6AnCr9FQcL+lei6b0CvjAKj/Kzk6nsP2tL6obZX3q3jPp0GQsjzMOMQJkfo7lVP6GuK/wDtBWueLacj6lB/Lcaoqlepp+zGCaPNmPc/wtJrOV/2Xj1YucSRzx/5iqsv/pbP8qsDS9SS5iSeEkxyLuUlWQlT2O1gDg/lz3qmvC7wm84Le36fZ8NFC3/M9Q0g/h9l/F68cG7gK8d1elgqNXw8LJI1MyOw/d1YplxEuX7SlK4q2JSlKIlKVX3jR1FNZ2cRtpWjd5wNynB2BHJH77asYXDuxNZtFurlhxgSrBpXN6aEgs7fzmLSeTGXYnJMhQF8n881X+m9Q3Fx1JLbLcP8PFuJjB+T5IlUgj/W2fzrbRwbqpqQR5ASTzFrd9lguiFaVKxT3KoMuyqPdiAP514tdRilyIpUcjvsZWx7ZweKpwYlSWxSsFxfRx/3kiJ/rYL/AFNamodQQw20t1uEkcSszeUVY/KM4HOM9uCfWpNY5xAA1SV0qVH+neubW+iSVJBGZCwWOZo1kO1iv3Ax7kHFdq6u0iUvK6oo7s7BQP1PFZqUn03ZHgg8LAIKzUrBZ38cy7opEkX3Rgw/cGlxfxx/3kiJ/rYL/U1DKZiFlZ6VFOv+ohBpdxc28oLAKivEwOHd1Xgg9xuzToTVCNNtZL24BklUvumcAsGYlcZ74UqKs+6v8Dx9s2WN5iVHNeFK6Vgub6OLHmyIme29gufyyeaz1VhSSlKURKUpREpSlESlKURKUpREpSlESlKURKUpREpSlESlKURKUpREpSlESq+8WfEI6fELe3YfEyjv/hR9t+PcnIX8ifTBnN/erBE80hwkas7H2VRk/wBK+T+odce9uZbqX70jE477V7Ko+ijA/SvR+z/TRjK5fUHkb/07D+f/AFaar8ostB3LEsxJJJJJ5JJ7kn1rzSlfTRZUkq3/AAt8KAwW+1BPl4aKJvX1DyD29lPfueO9U6beeTNFNtD+XIj7W7NtYNtP0OMV9HdPX8+rBbiaI29ngFIicvcN/FIcDEQ9E/H3Py8HzXtDiq9GiG0zladXTfsBrJ/sLfSaCbqXQyhgGXkHsfce4+lZK5h1HzZWggP92cSuOQhwCEX0LkEEj8IIJ7gHflnVMbiBkhRn1Y9gPc182LSFcWSlK0U1qJrg2iuDMqeYyjnYmQBu9idwwO+OawGk6BFvUryZBkLkZIJA9SBjJx9Mj9xXqsIlU747EzXFhZqeXLcf5pGREP8AJquKoZ1B4dC81K31Fp9og8rEWzO7ynaQfPu4yW9vSun0rEU8PiRWqGIBjvBAUHgkQFGR4O3o/wDvEuP/ANvb/wA2o/4REQT6lfOxk+Ht5CW9ZMsZC2Tzk+SfX8Rq9Z4yysoOCQQD3wSODioh0L4bppsNxC8onE+A2U2fIFK7SNzZ+8371fZ1d1TDVWV3STlAAaBafNcAbcqBpwRChPRXSS6yk2q6rI8uWZURWKqqoNx7HIAzgKMYwSc5rmdAao1hpOpahCMOXihTPIU9gee+3zc898CpZa+DEkKzQw6pPHBJk+Wq4+YjALkOA3YA4A3AY4ruaL4YRQabLpkkhkWV2dnC7CG+XYQMtyuxPocdqu1uo4aHN8TMxzmQ0AgNYDJEad41UQw8KBf7hQ/2PLq167zXMkJlVmc4Vn4iz6seV7/liv1R5HSR7qZ5PyJ+3A/msf7V3j4MTNb/AAsmqytECNkew+WoBydyGT5vpyMHnmuZ4uWXwemafpytvYOACBt3+WhUnbk4y0g4z61up4pmIq06IqZ5qB2hAa0AkASsFsAmNlpdSdGWkHT8N15QS5KQsHyQzvKVLqQTz8pY4xxtr96n0W+vtG066IMvko7SR5Ys0ZbEUhAOX+zUZOc/MT74kVl4J7mT4+/muY48bYvmVQB6ZLsQMYHy4/Ou51T0FNcypLaX8tptjWLZGD5exd2MKrLg/N657CtHxKkx7AKuYhznZnB0CRGUf5fWLFZyHhQzS9dtLTSbvUNKjaGZ/KheNnMghlyQGUvksMOxBPBwOByK0rroK3j0V9Uu3kmuZYklDs7fK0pUR/Vj8y5LZqd6V4T28Ony6e7s/nEM8mAp8xcbCi84AI7Enuea4j+C8z24tpdVmaNSNibD5ar3wUMnPOMc8Up4/DB7iyqW+cEkyS5gAgTra+u3KFp42UY1zNv0vZx9jPOWb/RmV1/pHW91xZj4zQ9NGT5aQg/6XeNCT+kTE1Mtf8MPirextfidsdooUjy93nEBBk/MNvCv7/f+lZOtfDf4+4hvIblraeIBQwXeMKxZcDcMEFj+eajT6lh87SXRJqk2Ni6zZ+nCyWH8KN+LbCfVNKtO/wBorMB/DJKi5I/JH/nVtVX2m+E/lahFqD3skzJywlXczvtYZ37vlALLhccBcVYNcfH1aRp0aVJ0hoMmCLkknVbGgySUpSlctTSlKURKUpREpSlESlKURKUpREpSlESlKURKUpREpSlESlKURKUpRFAfGzVjBpbICQZ5Ei4/h5dv0ITH6186VeP+0G5+GtV9DK5/UJx/U1R1fTPZmmG4EOG5P8fpUqx8yUpX6BngV6VaV2Ojfh/jrf43Hkb/AJ933ex27v8ALu25+ma+gZ+pfjpPg9LkBUAedcx4ZIYz2WI9mkI7ei9+e1V/0j4FmeDzb+R4XcZSNNu5R6GXcDyf4R29Tngdfw/6wt7G0lso4JpriCSUOLaJn85g5CyblBABAUZb0XjPFeG6xUo4xxqYcl7mQI/xEz5vXjjSbK1TBbY7qd6hqNtpFoC3yxr8qIvzSSyNzhQeXdjkknuSST3Neen7KaRvjL0bZWH2cI5W2jPpn8UjD7zf9IwM5iHQFjJqs51i/OTG7R28H4ICuNzFT+L055yM/wAOPHih4rC13WdkwM/3ZJByIfcL7v8A9v59uEMDUfW91peaofndsORPpudzYeuzMAMx0WfxO8VBYhrS0Ia5IwzcFYAf5F/Ydh3PsYl4DXe7ULgyMWd4WbLEksfMQsST3POaq93LEsxJJOSTyST3JPrW1pGrS2kyXEDlJEOVI+owQQe4IJBH1r2reh06WCfh6fzOF3Hc6/QKv4pLpKvfWepinUdpbjGzyHjb/VNl/wCsUNWNXzBpvUct5rNtdy7RI9zbA7AQuA0cfAJOMqP5mvp+vG9awXungsOuS/eTP5Vim7NKVF/ELrM6VbLcCMSM0qxhSdo5VmJzg+i/zqUVUf8AtAXJZLO2UZLyO/6qFVf+81S6Xh24jFspvEgm/YCVJ5hpIU16A63TVbcyhQkiMVkjB3bfVCDgZBHrjuCPStHUvEB49Xi0pIVYOFLOWIK5Uu3y45wo9/WoNqFs3TWqxzxg/BXACuOSFHHmD1yyH519wdo9a2tAkW56puJwQyxI7AjkYWNIsj/xH966x6fQzVK7BNIsc5nobCD6tJUM5sN5VyUqiZfEya/uZSdSGnWy/wB0FiaRn5+XO0ZyRycnA4AB5NdzpHxFuJtL1FppQ09rGxSYADdvVxEcYAJDKe45GMjvVOr0TEUmZnRPlkXtmsLxB9YJhSFQFW1XH1vpK2vZIZbmMu0J3RncyhSSpPCkA8qvf2qI9N9S3J0Ca/mmLzbLhkchRtK5RMAADhlz29a4/wDvndp078c1wxuJJtqOVTIUSbSANuO0b+nqahT6dXbUORwBD8kgnUz6ac/hC8RdW9Sqy6SXV3a3vr65VbUQtI6LjcyhSVMi7eC2Q2QeAMYWuZo2q6rrzzT21yLO3jbYgABLP3AJHJOCpY5x8wwDzUfhZl01GZWxmdJgEkiNJJtsEz+it8moj4e9ctqoncwrGkbhEIYkvnJJIIGONn71Gui/EC4lstRS9O6azjkO8AAsMOMHbgZDJjI7gj6k8PpTqU6PoPxMahpbi5cR7vuqQoUsw9QPLPHuRVlnSnNZUpuAL8zGtva8mftysZ9DsrwpVMaw2tWFompzXwY5QyQlVIVXI2ggDae4BC4xng+tdTqvxQmMNjDYqq3N6kbfN83l+Ydihc8El9w3Edl7c8aPhFVxb4TmuBJEgmAQJMyBteVnxBurTpVNa5rGqaFNby3V4LqGU4kUr2wRvC9iDg/Kw4yOR79rqrqm8m1WLSbKZbYFA7SsiuzZQudobuAB2HOc84qPwqoSC17S0hxzXiG67TbsmcKy6j1h1d5uoTaf5Ei+UgfzSPkbO3ge33uD64NV90lq2pT6vJYSajvS3Yu5WOPEqRyIrJwuVJ3YPscj610ujusbie41eWectBbCQxqQoCrulK8gZOFjxya2u6W6iH5i10NabF1sxAG1z6JnldfpfxHa8+Pf4c7LTJXyiXabHmYCjAGSEHH+YVIek+ov7QtUuhE8W4sNr9/lOMg+oPvVS9E38lh09e3kR2yNMFjbjI5iTPIxxuf9q6PU3Wd7baJYTi4IuJ3LM+1MtEQ7AbduOA0XIHpVrE9La+q6nQAHnDQSTs2Ta9t524UQ+BJVw0qlut9U1bTEtrqa/Uu5wYEjARdqgkE/jz6njk8Gul4k+I00N3Hp9vMttwhnmK7zHvGcBcHsuDwMncO3rTZ0erULPDc1wdmuJtl12n7AypeIBqrXpVO9G9dyrqcdl8f8fBMuPMaMxMkm1jwG5/CB3xhs1cVUsZg34R4a/cSNdOxAI+oUmuDkpSlU1JKUpREpSlESlKURKUpREpSlESlKURKUpRFWXj5ZlrCKQDPlzjd9FZGGf32j9ajV74XwNocd9EClwsAuHO5isiY3EFSSFO3kbcdqtrq/QRfWU9rwDInyk9hIpDITj03AVj6m04/2bcW8Kkn4WSJFUck+WVQAftXoMJ1R9GhSosdBD5Pa2v3K1OZJJK+U0QsQACSTgAckk9gBV7+FvhV8LtvL1cz944zgiIejN7v/AE/Pts+GfhSthi6uwHuTyq91hB9j6v7t2HYe5neqLKybIDtZ/l8w4PlLjlgp+83sO2e/Hfo9a6745OHw5hu7ue3p+fzCnSi5UW6v1ae6kOlac22QgfEzj7ttC3pn/EYdgOce33l37SxtNCsjtBCrjJAzLPMeFA/iZjwB2H0FdK0s4NOtyFyqLlmY5eSSRu7MRlpJGOPckkAegrUsdLaaUXt4NrLnyYSQVt0PdnI4MpHdhwo+UE8s3n/FaWeGLUxry8/36NHJN9sb7ql+qJdWsTLduHtIr2RmKRyKQrtkgHacq+0Z3DBOPfgV9VjeLniGuoOLW3wYIn3b/wDElAK5X/KAWA9859qrmvpfSmv93D6rA1x2Ai207zHJVN8TZKUpXVWtSbw0s/N1W0TGcS7/APy1Mn/tr6jqkvAHp4tLNfMPlRfJT2LthnP6AKP+s1dtfM/abECrjMg/xAH11/au0RDUqsfEDpa7vNWspI4S1tEYd77kAX7bdKcFgThQvYVZ1c3X+ooLCLz7p9ibgudrN8xzgYUE+h/auNgq9ShVzUmy4ggDXW1o3WxwBF1qda9LpqVpJbPgN96Nj+CUZ2n+ZB+hNQPwd6EubKa5lvIDHujWNMsjZDNl8bGOPupUptfFrTJGCC7AJ/jSRB+rMoA/U1LkcEAgggjII5BB7EGrXvGLwmHdhXtIa/8A2BH277qMNccypzQ+ntT0WaaKCzS8gdso2VBGMhTk4KnbjcCMZHB95Hqej6hf6RdRTwxw3MjAxxRlQPKRkYKzBiCzbX7nHIzjmrCrj6v1ZbWk0NvPJtknIWNQrtuJYKOVBA5IHNSd1CriKge2m0vBBkAyct7iY2vATIANbKrZdJ1mTSRpq2KxomFY+YvmSrv3gKu7C4ONxJ59Patzqzom7fRtPsbe3LPGfMlUNGNj7WyCSwBJaR+3sat6lS+M1Q4OaxohxdabkiL3TwwtV7BTCYD90x+Xx/CV2/0qpen9M1jRlns7a0S4R3Lxy7lADFQu7BYeir8rYwR3Iq5K4+i9W215JNFbyF3hOJBsdQpyV7sADyrdvaq2ExVSkx4yB7TBcCDAvY2Ij73WXNBIVe2XhzdWmk3qgebe3ewMqsMBN43DcxALbWkJPuQOcZOXVvDSabQrW0jAW4gJlKMR8zPvMibs7Qcvwc4+XHHcWlNMqKzuQqqCzFjgBRySSewArlXPVtrHam+Mym3GAZEy4yWCYwoJ+8QO1WW9Uxb3BzRJzh1hvGUDtFgNVjI1VtqtjrWrRRWE9qltECvmyllO7b2O0MT9dq9zjkCt/rbw6njaxutMG+SzSOIIxALLE25G5IB5L7hkZB4qdr1Xa+TDcNOqRz4ERk+TeT2wGwf3rrUPU69JzcrA1ozeWDBmxmTJ41smQHdVLd9Nalrd1A2oQLa20JyU3Bi+SC4ABzlgoGTgAe/rH/EbUPM1lhLEZ44UUKLNlWVEGCxd1VjlWLfKcY47Zyb6quLbwzvLOWZ9N1LykmfeyyQpIc8kZZs5xk84FWsF1JheTUytDWkMb5gBJuZEuB9d/RRczhfnhXqemmOZNNidJwu91mIMrgcKQ2cFckDAxgtyOa5fS/R17baPqET25+JuDtVN0eWRlVSd27b+OQ8n0NSnonw7+AnmvJ5zPczZDOEEagMwZ8KDgksAc/TgDnM0qvice2nVf4BzNcWkl0ky28TYxPIlZa2RdVFqPRd6On7ewigLTmYvKgZBtXdI45LYP/LHBra6v6IuJn0iGGEvDaqiytuUBVzEHyGbJ4jJ4zVpVp6ZrMNyGNvKkoRtjFGDYYehxWtvVa85w0WLjvq8Rztt+1nINFBfE3pe4vrzT/KhLwxPmVtyAKryR7shiCflTPArV656Nu49Tj1fT4lnbAEkTkdwhjJwxGQUwOOQRnBq0aVqo9Tq0gxoAhocIO4cZM3/ABCyWAqGdK32o3Fxuu7GK0gVCRgqzvLkADIOQMZPYdhzUzpSqVaqKrswaG+gn9kn/qkBCUpWk2swicWplQTFdwj3DeV55C/of2rUGl2gWVu0rjWHV1tPdS2UUm6eIEuu1wFClVb5iNp5ZRwfWuzUn03MMOBHdJlKUpUESlYL68SGN5pDtSNWdjycIoJY4HPYGtXQeoIb6Lz7Zy8ZJUEqy5I78MAankcW54Mc7JK6NKUqCJSlKIlKUoiUpSiJSlKIlKUoiwy2ysyswztyVz2DHjOPfGRn0yfeudqumG6PlynbbD76Dgzkfhc/hiHqO79jhch+szY5PaqK8U/FX4ndY2LYh5WWVf8Ane6of8P3P4v9P3ul03BVsZWDKW2p/wBfXvx/SoPcGi65fi71bb3s0cNoi7LcMvmqAA5OPlTH4F28H1ycccmAUpX1XCYZmFotos0HKoudmMpW9oeiy3s6W0C7nc4HsB6sx9ABkk160PQJ72UQW0Zdz7dlHuzdlH1NfRPh74dxaVGSSJLhxiSTHYZzsjB7KOM+rEZPoBzurdXp4GmQDLzoP2fT8qdOmXH0Xc6a0COwtorWL7sY5J7s55Zj+ZJP8q6lKV8re9z3FzjJOqvaJVUf7QV4Ba20OeWmZ8fREKn/APoP3q16pzxdIuNX06zK5GUyO4ImmCsP2jyfpXX6IB76xx0bJP0BWup8q5PWOqaOdNW3tI43ugsSq8UJRty7Q7SSFRuyA2RyST+oluldW/2Lo9oLxXed1YRwjh9u4lA2eVCqUB4yMgYrleLPR62Ih1TTo1gaF1DiJQqjJ+zfaOB83ykY53j61x/Ee++NGm6qyubZkVJhEeY5FkzKob0Y8hSf4BXdp06OLpUWAuNNznE5jLswHy+gOo59FqJLSeVN7PxPmS6gttRsGtRcYET+YH+YkBQyhRjkgH1GRkVGfEDVgnUVq3lyTeRHHiKIbmaT7R12r75ZCfoK96bFo11d20cE15PMZAU3u+Iyo8wljIBx8n4c54/OtzpM/EdTX8w5WJHTPs6mOLH/AKX/AGNV6dOjh3vqCmWxTdIMtmTlESSRM87WWSSbTuu50z4mvcX5067szbS4JUeZv5C78H5R+DnI9q9a74sRQ3DWlpbzXkyZ3CAZUEHDDIBJI9cDAzjOcgR3psG56lv5U58uN1B9nURwj+jfsa4/hZ1ja6Wl1Hfb0uTLg/Izs20YKZHYh9/cj71a3dPokueymSQxhyAnV2vJgf0rOc6Typv0b4nPfyXKSWnw4t42d90hZg6nG0oUXHZs5PG3tVb+G3V01jFdTQ2Ut07srSuNwREQMcswVucuxP059K3ei7ojTNbv3O0zDyx9HffnB+pmT9qz9G+Ilpp+kGAbnuXMp8sI2N7kqm5yMY2hTwSfSrxwjaQrU6NHMC5jcoJ2GYydYBPMaKOaYJPKnI8QoLvR579osqqtHLC7YBdtqlN+OQ29cHHr2zxUM6pv4l6ag8i3+HS4n4j3mTADyPuLtyc+WD+orm3WlSaf0463ClHu7lCEYYZUADLuHoT5ROPqK6XXlmRbaHpp/GIw+P4iIk/q71roYahSrN8M+XxXEXMQxs9jB319ULiRfhdjqaW2gXR9NuLQXLEQqpaRo/Lb7OPJCg7wSSSp4+WuR1l4gagdQht4YJoNrnESud11Hv8AlONvy5CMPXGTXS14ef1TaRjkQxKSPRSqyyj+qfyrl9Za0tn1LHc3St5UaKRtGSUMTgED/wDIT+xqOEpsLmAszu8Nz4JJuSbATF+3rqsuP5Vg33iAlnZR3eoRNBJJuAt1O+TcCeBkL6AEk4AyBntmK6h42zRbCdKmVJOI2mdo95/y/ZEHuOx9a5XiDqqyX2lajMj/AATRxyAEZ2tvLtuAyM7TESM8hSOax9ZdVQavqemw2hZ0SVdxKlAd8ibsBsE4VD6VqwvTqMMdUpEhwcXGTDIny23tuVlzzsVueKPXd9HMlrBFLbfaEJKrHNxwFwq7RwGb3OeKkereJz2VjHcXdm0c8jtGkDPyVQDLu5UYH5A9x+kW8YL7ydY0+WZT5EYikyBnO2YtKB7naE4+o966vWfVul6lawpdtLEsoeWGUJlkMcjRElVJOG2n5ccj2OMBhqT6OFmjLTOYtkne2t9JPF4hYkybqR9O9bzz+eLywktTFEZcuSUdAM/KxUc/lmuH0L1TZ22m3GoC1+Ei84gokjTGV9q4CbgMctgL2GCeBmox0x1NP/YmppM7SQRIIYZGByTNmMpk84AaM4P3Q3tjGLVtAlPTFo6KTsmaeQDnEbGVVbj0AKZ9gal8PpNc6k/yh1RjbExEZjqdTbWcpKZzr6KSf/WqZVW5k0uVbRm2iXceR6EZQKc+2cZyM8VKupPEi1srSK7JMgnUNCi8NICAcnP3QMjJPbOO9V/1d4hW17pcenWMbtNIIU8tYz9n5ZVsDj5jlQBt9M1p9Z6DJpq6PLOjPFbhBKF+YCQSiV1yeOQSo9DtrA6dh6jqYqUzTJc4ZZMuAEjXSTb12TORMGVKbbxjkjmiTUdPktY5vuSMTwMgZIZFyBkZI5GRxXV618Thpt1Dai3MxkVXOxsMAzlQETad7HBwMjJxUK6/6kTX5bWw01WkIYu0hUqFBG05B5AUEkn8gM11FTz+qkXuLWEDn1xD/wDKYftUDgcOIqVKWUhj3OZJ2s3W4mVnMdAV2dK8UJW1CPT7uxa2MoyhZwzYIJQsu0d9pHB4PFflpqlvP1DJF8GPPt4j/wAR5rfd2rn7LG3P2pXdnOP2rkSf8T1YB6W0X9Iif+6UftWh0TfD4zXdRPJiSYjHfYXkYAfpCo/SouwtJrHVGNyk0m2BPzPdA342NkzHQ8rF0H1HDaSatqs5+VptsYH3pJHeWTYn1Pyn6DJPAqcab4jH+z21K9t/houPKUP5kk2e21Sq4ye2e4BPA5NOaf0dMdLXU4/tFinZmhbLIYkCDeV49Q4b3XHIwanHiNqY1bRYbu0XKxSq00a8mLCMrZA9FLDn+Fs9quY3B4erXbvLw1zp+TKAMscu5P0UWuIC6R8X54447ufTJEs5G2rKJAWwc4OwqO+OM4B9Ca6vWHietnJbwW0JuZrhUdFDbV8uQkRkNg5LEHA/Un3r+G60SS3jRpb13KoPhw7n7TAAVcjy+/A5ro+JEmmbfgmkkgurGKNIX2s4dRGrohZe/cfMcYOT2znR7jhjXYw0Xj5pEO0sAdSTBNyIlZzGNVIOoesZZ9FvpLi0ktpFHkFHyc+YVTcpIGRh/wCXrXL6f61XSNLsLdIjcXM4Miwodp2yyMVJIBPOVAGOcGuDrvUtzN05F8VlmkuRGrt96SBFLhj74Ybc+uMnJ75U0v8A3e1K2u7hTNbyxhPMcbmhbYqtg+hUDA90JA7Gt1PB0hRdReBOd5DAT5i1oEA66knnZYLjMqwOofECSymsbaS2Uy3RAZVl4iLOqDB2fP8AePt92s/WHXhsLm0tVgErXLbcl9mzLoinG055Y+3aoN11rMSa9Y3Mz/8ADLFHIrqC6lSZGDLtzkZ29qxTdQR6r1HZNEG8pANhdSu7Ysk28A84PGM+1U6fTaZayo5nlyPc43ibwNdRa33Ui83E7qUa34qyJey2VlYvdPCCZMNtPy43bFCsTjIHvnsPeaaDqhureOdomiLjJjf7yEEgg9vaqO6+12yef+0NPnlgvUkwybCAxUlC4YZUZA5GcMDyM5zePT91JLawSzrtleKNpFwV2uVBYbTyOc8HtVTqOEp0cPSe1mUnWZmQL2NiDsQpMcSTddClKVwltSlKURKUpREpSlEVfeKun6ndRC3sI1MLD7UrIqyP/lIcgBPfBJOfbOaefwy1IHBspP02n+YNfUVK72B67WwVPwqbGx2MnvdanUg4yV8z2fhHqchA+F2D+KR41A/Mbs/sKmfT/gByGvrgY9Y4AeefWRh/IL696uWlbK/tJjaohpDew/mVgUWhc7ROn4LKPyrWJY19do5Y9ssx5Y/UmujSlefc5zyXOMk8rclKUqKJWJrVCwcopYdmIGR7YPestKSi8yRhhhgCD3BGQf0NYxZoFKBF2nuu0bT+Y7VmpWZKLVtNMih/uoo48/4aKv8AQVljtUUllRQT3IABPryR3rLShcTqUWKO1RSWVFBPcgAE+vJHesbadEX80xIXxjeUXdj23YzWzSmY8osAsowpQRptPddowfzGMH0rDb6LBG2+OCJG90jVT+4FbtKzmdyixTWyuMOqsO/zAHn9aPaoSCUUlexIBIx2wfSstKxJRYhapu37F3fxYG727968XWnxy482JH28jeqtg/TI4rYpQEi6LDcWSSL5ciK6fwsoZf8AwnivxbCMYIjQbRhcKBtA7Y44rPSmY6SiwXdjHKNssaSDOcOoYZ/IivM2nROnlvEjIOysqlR/0kYrZpTMRuiwiyQJ5YRdg7LtG0f9PavaRADaAAO2AMDH5V7pSSi1bbS4YmLxwxox7lEVSfzIGTWeWIMCrAMD3DDIP5g17pQkkyUWvaafFCMQxJGD3EaqoP6KK9raoGLhFDHuwAyfzPestKEk3RYltUDFwihj3YAZP5nvXlLKMAgRoA3cBQAfzGOaz0pJRY47dVG1VAX2AAHPfivyG0RM7EVc99qgZ/PFZaUkotOHSIUbekESsfxKihv3AzXu702KbHmxJJjtvRWx+WRWzSs53TMosMtojABkVgOwKggfkD2r1Nbq4w6hh3wwBGfyNZKViSi1ptMicKrxRsF+6GRSF/0gjj9K9i0QNvCLu/i2jPbHfv24rNSmY8otV9LiLiUwxlx2copYfk2M1tUpQknVEpSlYRKUpREpSlESlKURKUpREpSlESlKURKUpREpSlESlKURKUpREpSlESlKURKUpREpSlESlKURKUpREpSlESlKURKUpREpSlESlKURKUpREpSlESlKURKUpREpSlEX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>
              <a:solidFill>
                <a:prstClr val="black"/>
              </a:solidFill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73997"/>
            <a:ext cx="3723875" cy="108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317" y="2637893"/>
            <a:ext cx="338437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444208" y="260648"/>
            <a:ext cx="23762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t-EE" sz="2600" b="1" dirty="0" smtClean="0">
                <a:solidFill>
                  <a:prstClr val="white"/>
                </a:solidFill>
              </a:rPr>
              <a:t>Sport ja tervis</a:t>
            </a:r>
            <a:endParaRPr lang="et-EE" sz="2600" b="1" dirty="0">
              <a:solidFill>
                <a:prstClr val="white"/>
              </a:solidFill>
            </a:endParaRPr>
          </a:p>
        </p:txBody>
      </p:sp>
      <p:pic>
        <p:nvPicPr>
          <p:cNvPr id="14" name="Pilt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993904"/>
            <a:ext cx="2634821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5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isu kohatäide 9"/>
          <p:cNvSpPr>
            <a:spLocks noGrp="1"/>
          </p:cNvSpPr>
          <p:nvPr>
            <p:ph idx="1"/>
          </p:nvPr>
        </p:nvSpPr>
        <p:spPr>
          <a:xfrm>
            <a:off x="395537" y="1988840"/>
            <a:ext cx="3024335" cy="4137323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t-EE" sz="3100" dirty="0" smtClean="0">
                <a:solidFill>
                  <a:srgbClr val="002060"/>
                </a:solidFill>
              </a:rPr>
              <a:t>Lauatennis</a:t>
            </a:r>
          </a:p>
          <a:p>
            <a:pPr lvl="0"/>
            <a:r>
              <a:rPr lang="et-EE" sz="3100" dirty="0" err="1" smtClean="0">
                <a:solidFill>
                  <a:srgbClr val="002060"/>
                </a:solidFill>
              </a:rPr>
              <a:t>Taekwondo</a:t>
            </a:r>
            <a:endParaRPr lang="et-EE" sz="3100" dirty="0" smtClean="0">
              <a:solidFill>
                <a:srgbClr val="002060"/>
              </a:solidFill>
            </a:endParaRPr>
          </a:p>
          <a:p>
            <a:pPr lvl="0"/>
            <a:r>
              <a:rPr lang="et-EE" sz="3100" dirty="0">
                <a:solidFill>
                  <a:srgbClr val="002060"/>
                </a:solidFill>
              </a:rPr>
              <a:t>V</a:t>
            </a:r>
            <a:r>
              <a:rPr lang="et-EE" sz="3100" dirty="0" smtClean="0">
                <a:solidFill>
                  <a:srgbClr val="002060"/>
                </a:solidFill>
              </a:rPr>
              <a:t>ehklemine</a:t>
            </a:r>
            <a:endParaRPr lang="et-EE" sz="3100" dirty="0">
              <a:solidFill>
                <a:srgbClr val="002060"/>
              </a:solidFill>
            </a:endParaRPr>
          </a:p>
          <a:p>
            <a:pPr lvl="0"/>
            <a:r>
              <a:rPr lang="et-EE" sz="3100" dirty="0">
                <a:solidFill>
                  <a:srgbClr val="002060"/>
                </a:solidFill>
              </a:rPr>
              <a:t>Sulgpall</a:t>
            </a:r>
          </a:p>
          <a:p>
            <a:pPr lvl="0"/>
            <a:r>
              <a:rPr lang="et-EE" sz="3100" dirty="0">
                <a:solidFill>
                  <a:srgbClr val="002060"/>
                </a:solidFill>
              </a:rPr>
              <a:t>Võrkpall</a:t>
            </a:r>
          </a:p>
          <a:p>
            <a:pPr lvl="0"/>
            <a:r>
              <a:rPr lang="et-EE" sz="3100" dirty="0">
                <a:solidFill>
                  <a:srgbClr val="002060"/>
                </a:solidFill>
              </a:rPr>
              <a:t>Saalijalgpall</a:t>
            </a:r>
          </a:p>
          <a:p>
            <a:pPr lvl="0"/>
            <a:r>
              <a:rPr lang="et-EE" sz="3100" dirty="0" smtClean="0">
                <a:solidFill>
                  <a:srgbClr val="002060"/>
                </a:solidFill>
              </a:rPr>
              <a:t>Jäähoki</a:t>
            </a:r>
          </a:p>
          <a:p>
            <a:pPr lvl="0"/>
            <a:r>
              <a:rPr lang="et-EE" sz="3100" dirty="0" smtClean="0">
                <a:solidFill>
                  <a:srgbClr val="002060"/>
                </a:solidFill>
              </a:rPr>
              <a:t>Suusatamine </a:t>
            </a:r>
            <a:endParaRPr lang="et-EE" sz="3100" dirty="0">
              <a:solidFill>
                <a:srgbClr val="002060"/>
              </a:solidFill>
            </a:endParaRPr>
          </a:p>
          <a:p>
            <a:pPr lvl="0"/>
            <a:r>
              <a:rPr lang="et-EE" sz="3100" dirty="0">
                <a:solidFill>
                  <a:srgbClr val="002060"/>
                </a:solidFill>
              </a:rPr>
              <a:t>Kergejõustik</a:t>
            </a:r>
          </a:p>
          <a:p>
            <a:pPr lvl="0"/>
            <a:r>
              <a:rPr lang="et-EE" sz="3100" dirty="0">
                <a:solidFill>
                  <a:srgbClr val="002060"/>
                </a:solidFill>
              </a:rPr>
              <a:t>Erinevad </a:t>
            </a:r>
            <a:r>
              <a:rPr lang="et-EE" sz="3100" dirty="0" smtClean="0">
                <a:solidFill>
                  <a:srgbClr val="002060"/>
                </a:solidFill>
              </a:rPr>
              <a:t>tantsud</a:t>
            </a:r>
          </a:p>
          <a:p>
            <a:pPr lvl="0"/>
            <a:r>
              <a:rPr lang="et-EE" sz="3100" dirty="0" err="1" smtClean="0">
                <a:solidFill>
                  <a:srgbClr val="002060"/>
                </a:solidFill>
              </a:rPr>
              <a:t>Jpm</a:t>
            </a:r>
            <a:r>
              <a:rPr lang="et-EE" sz="3100" dirty="0" smtClean="0">
                <a:solidFill>
                  <a:srgbClr val="002060"/>
                </a:solidFill>
              </a:rPr>
              <a:t> põnevat!</a:t>
            </a:r>
            <a:endParaRPr lang="et-EE" sz="3100" dirty="0">
              <a:solidFill>
                <a:srgbClr val="002060"/>
              </a:solidFill>
            </a:endParaRPr>
          </a:p>
          <a:p>
            <a:endParaRPr lang="et-EE" sz="2800" dirty="0">
              <a:solidFill>
                <a:srgbClr val="002060"/>
              </a:solidFill>
            </a:endParaRPr>
          </a:p>
        </p:txBody>
      </p:sp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dirty="0" smtClean="0"/>
              <a:t>Erinevad spordialad</a:t>
            </a:r>
            <a:endParaRPr lang="et-EE" dirty="0"/>
          </a:p>
        </p:txBody>
      </p:sp>
      <p:pic>
        <p:nvPicPr>
          <p:cNvPr id="3074" name="Picture 2" descr="C:\Users\kasutaja\Desktop\lüg SUUNA tegemised\Foto01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5" t="21493" r="23812" b="29764"/>
          <a:stretch/>
        </p:blipFill>
        <p:spPr bwMode="auto">
          <a:xfrm>
            <a:off x="5444861" y="3014535"/>
            <a:ext cx="3453537" cy="185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1.bp.blogspot.com/-j9ICCDYVrto/UvDSTQW_YdI/AAAAAAAAAl4/IpMEjRjqLvQ/s1600/DSCN548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8" t="31746" r="2537" b="7503"/>
          <a:stretch/>
        </p:blipFill>
        <p:spPr bwMode="auto">
          <a:xfrm>
            <a:off x="5425872" y="4869160"/>
            <a:ext cx="3472526" cy="178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kasutaja\Desktop\lüg SUUNA tegemised\sisejalgpall , Kelly suusatab\Foto027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73" t="13869" r="44463" b="6267"/>
          <a:stretch/>
        </p:blipFill>
        <p:spPr bwMode="auto">
          <a:xfrm>
            <a:off x="3347864" y="3014536"/>
            <a:ext cx="2096997" cy="364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kasutaja\Desktop\lüg SUUNA tegemised\sulgpall\IMG_769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" t="30013" r="11344" b="22976"/>
          <a:stretch/>
        </p:blipFill>
        <p:spPr bwMode="auto">
          <a:xfrm>
            <a:off x="3347864" y="1470252"/>
            <a:ext cx="5550534" cy="154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44208" y="260648"/>
            <a:ext cx="23762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t-EE" sz="2600" b="1" dirty="0" smtClean="0">
                <a:solidFill>
                  <a:prstClr val="white"/>
                </a:solidFill>
              </a:rPr>
              <a:t>Sport ja tervis</a:t>
            </a:r>
            <a:endParaRPr lang="et-EE" sz="2600" b="1" dirty="0">
              <a:solidFill>
                <a:prstClr val="white"/>
              </a:solidFill>
            </a:endParaRPr>
          </a:p>
        </p:txBody>
      </p:sp>
      <p:pic>
        <p:nvPicPr>
          <p:cNvPr id="9" name="Pilt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993904"/>
            <a:ext cx="2634821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6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Võistluste korraldamine</a:t>
            </a:r>
            <a:endParaRPr lang="et-EE" dirty="0"/>
          </a:p>
        </p:txBody>
      </p:sp>
      <p:pic>
        <p:nvPicPr>
          <p:cNvPr id="6146" name="Picture 2" descr="C:\Users\kasutaja\Desktop\Võrkpll 30.01,2014\IMG_75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38" t="25597" r="34576" b="3514"/>
          <a:stretch/>
        </p:blipFill>
        <p:spPr bwMode="auto">
          <a:xfrm>
            <a:off x="2185347" y="2006881"/>
            <a:ext cx="2173227" cy="221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kasutaja\Desktop\Võrkpll 30.01,2014\IMG_766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9" t="6560" r="56418"/>
          <a:stretch/>
        </p:blipFill>
        <p:spPr bwMode="auto">
          <a:xfrm>
            <a:off x="4353644" y="2006635"/>
            <a:ext cx="1321163" cy="402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kasutaja\Desktop\Võrkpll 30.01,2014\IMG_766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9" t="6560" r="33582"/>
          <a:stretch/>
        </p:blipFill>
        <p:spPr bwMode="auto">
          <a:xfrm>
            <a:off x="5652120" y="2006635"/>
            <a:ext cx="2812189" cy="402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kasutaja\Desktop\Võrkpll 30.01,2014\IMG_749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52" t="24967" r="29379" b="17710"/>
          <a:stretch/>
        </p:blipFill>
        <p:spPr bwMode="auto">
          <a:xfrm>
            <a:off x="2180418" y="3736526"/>
            <a:ext cx="2173226" cy="229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44208" y="260648"/>
            <a:ext cx="23762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t-EE" sz="2600" b="1" dirty="0" smtClean="0">
                <a:solidFill>
                  <a:prstClr val="white"/>
                </a:solidFill>
              </a:rPr>
              <a:t>Sport ja tervis</a:t>
            </a:r>
            <a:endParaRPr lang="et-EE" sz="2600" b="1" dirty="0">
              <a:solidFill>
                <a:prstClr val="white"/>
              </a:solidFill>
            </a:endParaRPr>
          </a:p>
        </p:txBody>
      </p:sp>
      <p:pic>
        <p:nvPicPr>
          <p:cNvPr id="8" name="Pilt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993904"/>
            <a:ext cx="2634821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14384"/>
          </a:xfrm>
        </p:spPr>
        <p:txBody>
          <a:bodyPr/>
          <a:lstStyle/>
          <a:p>
            <a:r>
              <a:rPr lang="et-EE" dirty="0" smtClean="0"/>
              <a:t>Tegutsemine kohtunikena</a:t>
            </a:r>
            <a:endParaRPr lang="et-EE" dirty="0"/>
          </a:p>
        </p:txBody>
      </p:sp>
      <p:pic>
        <p:nvPicPr>
          <p:cNvPr id="8194" name="Picture 2" descr="C:\Users\kasutaja\Desktop\Võrkpll 30.01,2014\IMG_75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4" t="6861" r="27798" b="27107"/>
          <a:stretch/>
        </p:blipFill>
        <p:spPr bwMode="auto">
          <a:xfrm>
            <a:off x="884716" y="1268760"/>
            <a:ext cx="2705334" cy="321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asutaja\Desktop\lüg SUUNA tegemised\Foto03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32" t="35225" r="41182" b="23981"/>
          <a:stretch/>
        </p:blipFill>
        <p:spPr bwMode="auto">
          <a:xfrm>
            <a:off x="5866121" y="3653102"/>
            <a:ext cx="2954351" cy="257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asutaja\Desktop\lüg SUUNA tegemised\Foto031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40" t="30049" r="11493" b="2432"/>
          <a:stretch/>
        </p:blipFill>
        <p:spPr bwMode="auto">
          <a:xfrm>
            <a:off x="5866121" y="1275911"/>
            <a:ext cx="2954351" cy="241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kasutaja\Desktop\lüg SUUNA tegemised\Foto031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22" t="40399" r="49403" b="13830"/>
          <a:stretch/>
        </p:blipFill>
        <p:spPr bwMode="auto">
          <a:xfrm>
            <a:off x="3573296" y="1268760"/>
            <a:ext cx="2292825" cy="322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44208" y="260648"/>
            <a:ext cx="23762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t-EE" sz="2600" b="1" dirty="0" smtClean="0">
                <a:solidFill>
                  <a:prstClr val="white"/>
                </a:solidFill>
              </a:rPr>
              <a:t>Sport ja tervis</a:t>
            </a:r>
            <a:endParaRPr lang="et-EE" sz="2600" b="1" dirty="0">
              <a:solidFill>
                <a:prstClr val="white"/>
              </a:solidFill>
            </a:endParaRPr>
          </a:p>
        </p:txBody>
      </p:sp>
      <p:pic>
        <p:nvPicPr>
          <p:cNvPr id="9" name="Pilt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993904"/>
            <a:ext cx="2634821" cy="864096"/>
          </a:xfrm>
          <a:prstGeom prst="rect">
            <a:avLst/>
          </a:prstGeom>
        </p:spPr>
      </p:pic>
      <p:pic>
        <p:nvPicPr>
          <p:cNvPr id="1026" name="Picture 2" descr="C:\Users\kasutaja\Desktop\lüg SUUNA tegemised\Foto033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8" t="25871" r="1343" b="31940"/>
          <a:stretch/>
        </p:blipFill>
        <p:spPr bwMode="auto">
          <a:xfrm>
            <a:off x="1547664" y="4482133"/>
            <a:ext cx="4318456" cy="174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2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ainekuju">
  <a:themeElements>
    <a:clrScheme name="Lainekuju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Lainekuju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Lainekuju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Lainekuju">
  <a:themeElements>
    <a:clrScheme name="Voog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Lainekuju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Lainekuju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65</TotalTime>
  <Words>100</Words>
  <Application>Microsoft Office PowerPoint</Application>
  <PresentationFormat>Ekraaniseanss (4:3)</PresentationFormat>
  <Paragraphs>51</Paragraphs>
  <Slides>10</Slides>
  <Notes>0</Notes>
  <HiddenSlides>0</HiddenSlides>
  <MMClips>0</MMClips>
  <ScaleCrop>false</ScaleCrop>
  <HeadingPairs>
    <vt:vector size="4" baseType="variant">
      <vt:variant>
        <vt:lpstr>Kujundus</vt:lpstr>
      </vt:variant>
      <vt:variant>
        <vt:i4>2</vt:i4>
      </vt:variant>
      <vt:variant>
        <vt:lpstr>Slaidipealkirjad</vt:lpstr>
      </vt:variant>
      <vt:variant>
        <vt:i4>10</vt:i4>
      </vt:variant>
    </vt:vector>
  </HeadingPairs>
  <TitlesOfParts>
    <vt:vector size="12" baseType="lpstr">
      <vt:lpstr>Lainekuju</vt:lpstr>
      <vt:lpstr>4_Lainekuju</vt:lpstr>
      <vt:lpstr>PowerPointi esitlus</vt:lpstr>
      <vt:lpstr>Õppesuunad </vt:lpstr>
      <vt:lpstr>Spordi ja tervise suund</vt:lpstr>
      <vt:lpstr>Spordi ja tervise suund</vt:lpstr>
      <vt:lpstr>Kursuste jaotus</vt:lpstr>
      <vt:lpstr>Tutvumine </vt:lpstr>
      <vt:lpstr>Erinevad spordialad</vt:lpstr>
      <vt:lpstr>Võistluste korraldamine</vt:lpstr>
      <vt:lpstr>Tegutsemine kohtunikena</vt:lpstr>
      <vt:lpstr>MENS SANA IN CORPORE SANO!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Merilin Schults</dc:creator>
  <cp:lastModifiedBy>Kasutaja</cp:lastModifiedBy>
  <cp:revision>25</cp:revision>
  <dcterms:created xsi:type="dcterms:W3CDTF">2014-03-10T13:13:23Z</dcterms:created>
  <dcterms:modified xsi:type="dcterms:W3CDTF">2014-03-27T07:08:16Z</dcterms:modified>
</cp:coreProperties>
</file>