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8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74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2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70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7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8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51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3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93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D9EBA-22D5-4BF6-B2BB-D9B8761CFCAC}" type="datetimeFigureOut">
              <a:rPr lang="et-EE" smtClean="0">
                <a:solidFill>
                  <a:srgbClr val="424456"/>
                </a:solidFill>
              </a:rPr>
              <a:pPr/>
              <a:t>27.03.2014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30D8DF-7510-4180-945C-28383427FAF0}" type="slidenum">
              <a:rPr lang="et-EE" smtClean="0">
                <a:solidFill>
                  <a:srgbClr val="424456"/>
                </a:solidFill>
              </a:rPr>
              <a:pPr/>
              <a:t>‹#›</a:t>
            </a:fld>
            <a:endParaRPr lang="et-EE">
              <a:solidFill>
                <a:srgbClr val="42445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6948264" cy="322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Õppesuunad 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2420888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Reaalsuund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Humanitaarsuund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Sotsiaalsuund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Spordi  ja tervise 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Loodussuund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Majandussuund</a:t>
            </a:r>
            <a:endParaRPr lang="et-EE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Reaalsuund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pPr lvl="0"/>
            <a:r>
              <a:rPr lang="et-EE" dirty="0" smtClean="0"/>
              <a:t>Programmeerimine I</a:t>
            </a:r>
            <a:endParaRPr lang="et-EE" dirty="0"/>
          </a:p>
          <a:p>
            <a:pPr lvl="0"/>
            <a:r>
              <a:rPr lang="et-EE" dirty="0" smtClean="0"/>
              <a:t>Programmeerimine II</a:t>
            </a:r>
            <a:endParaRPr lang="et-EE" dirty="0"/>
          </a:p>
          <a:p>
            <a:pPr lvl="0"/>
            <a:r>
              <a:rPr lang="et-EE" dirty="0"/>
              <a:t>Planimeetria I</a:t>
            </a:r>
          </a:p>
          <a:p>
            <a:pPr lvl="0"/>
            <a:r>
              <a:rPr lang="et-EE" dirty="0"/>
              <a:t>Planimeetria II</a:t>
            </a:r>
          </a:p>
          <a:p>
            <a:pPr lvl="0"/>
            <a:r>
              <a:rPr lang="et-EE" dirty="0"/>
              <a:t>Matemaatika rakendused, reaalsete protsesside uurimine</a:t>
            </a:r>
          </a:p>
          <a:p>
            <a:pPr lvl="0"/>
            <a:r>
              <a:rPr lang="et-EE" dirty="0"/>
              <a:t>Majandusmatemaatika</a:t>
            </a:r>
          </a:p>
          <a:p>
            <a:pPr lvl="0"/>
            <a:r>
              <a:rPr lang="et-EE" dirty="0"/>
              <a:t>Arvutamine keemias</a:t>
            </a:r>
          </a:p>
          <a:p>
            <a:pPr lvl="0"/>
            <a:r>
              <a:rPr lang="et-EE" dirty="0"/>
              <a:t>Arvutamine füüsikas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Suunaained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Reaal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et-EE" dirty="0"/>
              <a:t>l</a:t>
            </a:r>
            <a:r>
              <a:rPr lang="et-EE" dirty="0" smtClean="0"/>
              <a:t>oogilist mõtlemist</a:t>
            </a:r>
          </a:p>
          <a:p>
            <a:r>
              <a:rPr lang="et-EE" dirty="0"/>
              <a:t>s</a:t>
            </a:r>
            <a:r>
              <a:rPr lang="et-EE" dirty="0" smtClean="0"/>
              <a:t>ihikindlust</a:t>
            </a:r>
          </a:p>
          <a:p>
            <a:r>
              <a:rPr lang="et-EE" dirty="0" smtClean="0"/>
              <a:t>pühendumust</a:t>
            </a:r>
          </a:p>
          <a:p>
            <a:r>
              <a:rPr lang="et-EE" dirty="0" smtClean="0"/>
              <a:t>keskendumisoskust</a:t>
            </a:r>
          </a:p>
          <a:p>
            <a:r>
              <a:rPr lang="et-EE" dirty="0" smtClean="0"/>
              <a:t>analüüsivõimet</a:t>
            </a:r>
          </a:p>
          <a:p>
            <a:r>
              <a:rPr lang="et-EE" dirty="0" smtClean="0"/>
              <a:t>kohusetunnet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Arenda endas …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Reaal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u kohatäide 6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595731"/>
          </a:xfrm>
        </p:spPr>
        <p:txBody>
          <a:bodyPr/>
          <a:lstStyle/>
          <a:p>
            <a:r>
              <a:rPr lang="et-EE" dirty="0" smtClean="0"/>
              <a:t>Tallinna Tehnikaülikool </a:t>
            </a:r>
          </a:p>
          <a:p>
            <a:r>
              <a:rPr lang="et-EE" dirty="0" smtClean="0"/>
              <a:t>Tartu Ülikool</a:t>
            </a:r>
          </a:p>
          <a:p>
            <a:r>
              <a:rPr lang="et-EE" dirty="0" smtClean="0"/>
              <a:t>Teaduskeskus Ahhaa</a:t>
            </a:r>
          </a:p>
          <a:p>
            <a:r>
              <a:rPr lang="et-EE" dirty="0" smtClean="0"/>
              <a:t>Energia Avastuskeskus</a:t>
            </a:r>
          </a:p>
          <a:p>
            <a:r>
              <a:rPr lang="et-EE" dirty="0" err="1" smtClean="0"/>
              <a:t>Robotex</a:t>
            </a:r>
            <a:endParaRPr lang="et-EE" dirty="0" smtClean="0"/>
          </a:p>
          <a:p>
            <a:r>
              <a:rPr lang="et-EE" dirty="0" smtClean="0"/>
              <a:t>Erialased ettevõtted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Avastame koos</a:t>
            </a:r>
            <a:endParaRPr lang="et-EE" dirty="0"/>
          </a:p>
        </p:txBody>
      </p:sp>
      <p:pic>
        <p:nvPicPr>
          <p:cNvPr id="10" name="Pil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87" y="5113072"/>
            <a:ext cx="1783963" cy="880832"/>
          </a:xfrm>
          <a:prstGeom prst="rect">
            <a:avLst/>
          </a:prstGeom>
        </p:spPr>
      </p:pic>
      <p:pic>
        <p:nvPicPr>
          <p:cNvPr id="11" name="Pil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14" y="3865378"/>
            <a:ext cx="1096358" cy="1126441"/>
          </a:xfrm>
          <a:prstGeom prst="rect">
            <a:avLst/>
          </a:prstGeom>
        </p:spPr>
      </p:pic>
      <p:pic>
        <p:nvPicPr>
          <p:cNvPr id="12" name="Pilt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33056"/>
            <a:ext cx="1512168" cy="1068379"/>
          </a:xfrm>
          <a:prstGeom prst="rect">
            <a:avLst/>
          </a:prstGeom>
        </p:spPr>
      </p:pic>
      <p:pic>
        <p:nvPicPr>
          <p:cNvPr id="13" name="Pilt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806886"/>
            <a:ext cx="742723" cy="907772"/>
          </a:xfrm>
          <a:prstGeom prst="rect">
            <a:avLst/>
          </a:prstGeom>
        </p:spPr>
      </p:pic>
      <p:pic>
        <p:nvPicPr>
          <p:cNvPr id="15" name="Pilt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72" y="3068960"/>
            <a:ext cx="2938622" cy="584871"/>
          </a:xfrm>
          <a:prstGeom prst="rect">
            <a:avLst/>
          </a:prstGeom>
        </p:spPr>
      </p:pic>
      <p:pic>
        <p:nvPicPr>
          <p:cNvPr id="9" name="Pil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Reaal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Jurist</a:t>
            </a:r>
          </a:p>
          <a:p>
            <a:r>
              <a:rPr lang="et-EE" dirty="0" smtClean="0"/>
              <a:t>Insener</a:t>
            </a:r>
          </a:p>
          <a:p>
            <a:r>
              <a:rPr lang="et-EE" dirty="0" smtClean="0"/>
              <a:t>Geenitehnoloog</a:t>
            </a:r>
          </a:p>
          <a:p>
            <a:r>
              <a:rPr lang="et-EE" dirty="0" smtClean="0"/>
              <a:t>Arst</a:t>
            </a:r>
          </a:p>
          <a:p>
            <a:r>
              <a:rPr lang="et-EE" dirty="0" smtClean="0"/>
              <a:t>IT-spetsialist</a:t>
            </a:r>
          </a:p>
          <a:p>
            <a:r>
              <a:rPr lang="et-EE" dirty="0" smtClean="0"/>
              <a:t>Keemik</a:t>
            </a:r>
          </a:p>
          <a:p>
            <a:r>
              <a:rPr lang="et-EE" dirty="0" smtClean="0"/>
              <a:t>Füüsik</a:t>
            </a:r>
          </a:p>
          <a:p>
            <a:r>
              <a:rPr lang="et-EE" dirty="0" smtClean="0"/>
              <a:t>Poliitik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Elukutse valik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Reaal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6257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sz="4800" dirty="0" smtClean="0"/>
              <a:t>Pole ühtegi pankurit ega IT-spetsialisti, kes ei oskaks matemaatikat!</a:t>
            </a:r>
            <a:endParaRPr lang="et-EE" sz="4800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18864" y="426601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Parim ettevalmistus </a:t>
            </a:r>
            <a:br>
              <a:rPr lang="et-EE" dirty="0" smtClean="0"/>
            </a:br>
            <a:r>
              <a:rPr lang="et-EE" dirty="0" smtClean="0"/>
              <a:t>matemaatika riigieksamiks!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Reaal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ekuju">
  <a:themeElements>
    <a:clrScheme name="Lainekuju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Lainekuju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inekuju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inekuju">
  <a:themeElements>
    <a:clrScheme name="Urbanistlik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Lainekuju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inekuju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</TotalTime>
  <Words>82</Words>
  <Application>Microsoft Office PowerPoint</Application>
  <PresentationFormat>Ekraaniseanss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2</vt:i4>
      </vt:variant>
      <vt:variant>
        <vt:lpstr>Slaidipealkirjad</vt:lpstr>
      </vt:variant>
      <vt:variant>
        <vt:i4>8</vt:i4>
      </vt:variant>
    </vt:vector>
  </HeadingPairs>
  <TitlesOfParts>
    <vt:vector size="10" baseType="lpstr">
      <vt:lpstr>Lainekuju</vt:lpstr>
      <vt:lpstr>1_Lainekuju</vt:lpstr>
      <vt:lpstr>PowerPointi esitlus</vt:lpstr>
      <vt:lpstr>Õppesuunad </vt:lpstr>
      <vt:lpstr>Reaalsuund</vt:lpstr>
      <vt:lpstr>Suunaained</vt:lpstr>
      <vt:lpstr>Arenda endas …</vt:lpstr>
      <vt:lpstr>Avastame koos</vt:lpstr>
      <vt:lpstr>Elukutse valik</vt:lpstr>
      <vt:lpstr>Parim ettevalmistus  matemaatika riigieksamiks!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Merilin Schults</dc:creator>
  <cp:lastModifiedBy>Kasutaja</cp:lastModifiedBy>
  <cp:revision>25</cp:revision>
  <dcterms:created xsi:type="dcterms:W3CDTF">2014-03-10T13:13:23Z</dcterms:created>
  <dcterms:modified xsi:type="dcterms:W3CDTF">2014-03-27T07:06:09Z</dcterms:modified>
</cp:coreProperties>
</file>