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319" r:id="rId5"/>
    <p:sldId id="320" r:id="rId6"/>
    <p:sldId id="321" r:id="rId7"/>
    <p:sldId id="322" r:id="rId8"/>
    <p:sldId id="323" r:id="rId9"/>
    <p:sldId id="324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7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05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7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96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64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7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4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26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66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1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2D9EBA-22D5-4BF6-B2BB-D9B8761CFCAC}" type="datetimeFigureOut">
              <a:rPr lang="et-EE" smtClean="0"/>
              <a:t>27.03.2014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30D8DF-7510-4180-945C-28383427FAF0}" type="slidenum">
              <a:rPr lang="et-EE" smtClean="0"/>
              <a:t>‹#›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2D9EBA-22D5-4BF6-B2BB-D9B8761CFCAC}" type="datetimeFigureOut">
              <a:rPr lang="et-EE" smtClean="0">
                <a:solidFill>
                  <a:srgbClr val="575F6D"/>
                </a:solidFill>
              </a:rPr>
              <a:pPr/>
              <a:t>27.03.2014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30D8DF-7510-4180-945C-28383427FAF0}" type="slidenum">
              <a:rPr lang="et-EE" smtClean="0">
                <a:solidFill>
                  <a:srgbClr val="575F6D"/>
                </a:solidFill>
              </a:rPr>
              <a:pPr/>
              <a:t>‹#›</a:t>
            </a:fld>
            <a:endParaRPr lang="et-EE">
              <a:solidFill>
                <a:srgbClr val="575F6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1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6948264" cy="322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Õppesuunad </a:t>
            </a:r>
            <a:endParaRPr lang="et-EE" dirty="0"/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2420888"/>
            <a:ext cx="6336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Reaalsuund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Humanitaarsuund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Sotsiaalsuund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Spordi  ja tervise 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Loodussuund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600" dirty="0" smtClean="0">
                <a:solidFill>
                  <a:srgbClr val="002060"/>
                </a:solidFill>
              </a:rPr>
              <a:t>Majandussuund</a:t>
            </a:r>
            <a:endParaRPr lang="et-EE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Humanitaarsuund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17243"/>
          </a:xfrm>
        </p:spPr>
        <p:txBody>
          <a:bodyPr/>
          <a:lstStyle/>
          <a:p>
            <a:r>
              <a:rPr lang="et-EE" dirty="0"/>
              <a:t>a</a:t>
            </a:r>
            <a:r>
              <a:rPr lang="et-EE" dirty="0" smtClean="0"/>
              <a:t>rendab loovat mõtlemist;</a:t>
            </a:r>
          </a:p>
          <a:p>
            <a:r>
              <a:rPr lang="et-EE" dirty="0"/>
              <a:t>a</a:t>
            </a:r>
            <a:r>
              <a:rPr lang="et-EE" dirty="0" smtClean="0"/>
              <a:t>rendab loomingulisust;</a:t>
            </a:r>
          </a:p>
          <a:p>
            <a:r>
              <a:rPr lang="et-EE" dirty="0" smtClean="0"/>
              <a:t>on mitmekülgne;</a:t>
            </a:r>
          </a:p>
          <a:p>
            <a:r>
              <a:rPr lang="et-EE" dirty="0"/>
              <a:t>t</a:t>
            </a:r>
            <a:r>
              <a:rPr lang="et-EE" dirty="0" smtClean="0"/>
              <a:t>ähendab kunsti, teatrit, filmi, muusikat, võõrkeeli, kirjandust;</a:t>
            </a:r>
          </a:p>
          <a:p>
            <a:pPr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Humanitaarsuund...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Loov meedia</a:t>
            </a:r>
          </a:p>
          <a:p>
            <a:r>
              <a:rPr lang="et-EE" dirty="0" smtClean="0"/>
              <a:t>Kirjandus ja teater</a:t>
            </a:r>
          </a:p>
          <a:p>
            <a:r>
              <a:rPr lang="et-EE" dirty="0" smtClean="0"/>
              <a:t>Kirjandus ja film</a:t>
            </a:r>
          </a:p>
          <a:p>
            <a:r>
              <a:rPr lang="et-EE" dirty="0" smtClean="0"/>
              <a:t>Lavakunst I</a:t>
            </a:r>
          </a:p>
          <a:p>
            <a:r>
              <a:rPr lang="et-EE" dirty="0" smtClean="0"/>
              <a:t>Loovkunst I</a:t>
            </a:r>
          </a:p>
          <a:p>
            <a:r>
              <a:rPr lang="et-EE" dirty="0" smtClean="0"/>
              <a:t>Lavakunst või loovkunst II</a:t>
            </a:r>
          </a:p>
          <a:p>
            <a:r>
              <a:rPr lang="et-EE" dirty="0" smtClean="0"/>
              <a:t>Muusika ja rahvakultuur</a:t>
            </a:r>
          </a:p>
          <a:p>
            <a:r>
              <a:rPr lang="et-EE" dirty="0" err="1" smtClean="0"/>
              <a:t>Giidindus</a:t>
            </a:r>
            <a:endParaRPr lang="et-EE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Suunaained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Humanitaar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Suunapäev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4040188" cy="1173808"/>
          </a:xfrm>
        </p:spPr>
        <p:txBody>
          <a:bodyPr>
            <a:normAutofit/>
          </a:bodyPr>
          <a:lstStyle/>
          <a:p>
            <a:r>
              <a:rPr lang="et-EE" sz="3200" dirty="0" smtClean="0"/>
              <a:t>Terve päev kestev  väljasõit, mille käigus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2976"/>
            <a:ext cx="4040188" cy="2913186"/>
          </a:xfrm>
        </p:spPr>
        <p:txBody>
          <a:bodyPr>
            <a:normAutofit/>
          </a:bodyPr>
          <a:lstStyle/>
          <a:p>
            <a:r>
              <a:rPr lang="et-EE" sz="2800" dirty="0" smtClean="0"/>
              <a:t>osalesime KUMUs õpitubades</a:t>
            </a:r>
          </a:p>
          <a:p>
            <a:r>
              <a:rPr lang="et-EE" sz="2800" dirty="0" smtClean="0"/>
              <a:t>kohtusime näitleja Anti </a:t>
            </a:r>
            <a:r>
              <a:rPr lang="et-EE" sz="2800" dirty="0" err="1" smtClean="0"/>
              <a:t>Kobini</a:t>
            </a:r>
            <a:r>
              <a:rPr lang="et-EE" sz="2800" dirty="0" smtClean="0"/>
              <a:t> ja Nukuteatriga</a:t>
            </a:r>
          </a:p>
          <a:p>
            <a:r>
              <a:rPr lang="et-EE" sz="2800" dirty="0" smtClean="0"/>
              <a:t>vaatasime Linnateatri etendust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2852935"/>
            <a:ext cx="3466344" cy="464939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/>
              <a:t>KUMU näitus koos õpitoaga</a:t>
            </a:r>
            <a:endParaRPr lang="en-US" dirty="0"/>
          </a:p>
        </p:txBody>
      </p:sp>
      <p:pic>
        <p:nvPicPr>
          <p:cNvPr id="7" name="Content Placeholder 6" descr="photo11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58266" y="3429000"/>
            <a:ext cx="3596217" cy="2697163"/>
          </a:xfrm>
        </p:spPr>
      </p:pic>
      <p:pic>
        <p:nvPicPr>
          <p:cNvPr id="8" name="Pil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Humanitaar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Tihedad teatrikülastused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852936"/>
            <a:ext cx="5122912" cy="32732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t-EE" sz="2600" dirty="0" smtClean="0"/>
              <a:t>Tartu Uus Teater “Ird, K.”</a:t>
            </a:r>
          </a:p>
          <a:p>
            <a:r>
              <a:rPr lang="et-EE" sz="2600" dirty="0" smtClean="0"/>
              <a:t>Tallinna Linnateater “Maailmale nähtamatud pisarad”</a:t>
            </a:r>
          </a:p>
          <a:p>
            <a:r>
              <a:rPr lang="et-EE" sz="2600" dirty="0" smtClean="0"/>
              <a:t>Teater Endla “Topeltelu”</a:t>
            </a:r>
          </a:p>
          <a:p>
            <a:r>
              <a:rPr lang="et-EE" sz="2600" dirty="0" smtClean="0"/>
              <a:t>Projektteater “Mesallianss”</a:t>
            </a:r>
            <a:endParaRPr lang="et-EE" sz="2600" dirty="0"/>
          </a:p>
          <a:p>
            <a:endParaRPr lang="et-EE" sz="2600" dirty="0" smtClean="0"/>
          </a:p>
          <a:p>
            <a:pPr>
              <a:buNone/>
            </a:pPr>
            <a:endParaRPr lang="en-US" sz="2600" dirty="0"/>
          </a:p>
        </p:txBody>
      </p:sp>
      <p:pic>
        <p:nvPicPr>
          <p:cNvPr id="6" name="Content Placeholder 5" descr="4f7949cca7e99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6012160" y="2740510"/>
            <a:ext cx="2456961" cy="3685442"/>
          </a:xfrm>
          <a:prstGeom prst="rect">
            <a:avLst/>
          </a:prstGeo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Humanitaar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3771941" cy="2913773"/>
          </a:xfrm>
        </p:spPr>
        <p:txBody>
          <a:bodyPr/>
          <a:lstStyle/>
          <a:p>
            <a:pPr algn="r">
              <a:buNone/>
            </a:pPr>
            <a:r>
              <a:rPr lang="et-EE" dirty="0" smtClean="0"/>
              <a:t>Sel aastal tuli kogemata </a:t>
            </a:r>
          </a:p>
          <a:p>
            <a:pPr algn="r">
              <a:buNone/>
            </a:pPr>
            <a:r>
              <a:rPr lang="et-EE" dirty="0" smtClean="0"/>
              <a:t>esikoht Lihulas </a:t>
            </a:r>
          </a:p>
          <a:p>
            <a:pPr algn="r">
              <a:buNone/>
            </a:pPr>
            <a:r>
              <a:rPr lang="et-EE" dirty="0" smtClean="0"/>
              <a:t>Peetud kooliteatrite </a:t>
            </a:r>
          </a:p>
          <a:p>
            <a:pPr algn="r">
              <a:buNone/>
            </a:pPr>
            <a:r>
              <a:rPr lang="et-EE" dirty="0" smtClean="0"/>
              <a:t>festivalil... </a:t>
            </a:r>
            <a:r>
              <a:rPr lang="et-EE" dirty="0" smtClean="0">
                <a:sym typeface="Wingdings" pitchFamily="2" charset="2"/>
              </a:rPr>
              <a:t></a:t>
            </a:r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86392"/>
          </a:xfrm>
        </p:spPr>
        <p:txBody>
          <a:bodyPr/>
          <a:lstStyle/>
          <a:p>
            <a:r>
              <a:rPr lang="et-EE" dirty="0" smtClean="0"/>
              <a:t>Osalemine teatrifestivalil</a:t>
            </a:r>
            <a:endParaRPr lang="en-US" dirty="0"/>
          </a:p>
        </p:txBody>
      </p:sp>
      <p:pic>
        <p:nvPicPr>
          <p:cNvPr id="4" name="Picture 3" descr="Tänukiri-LÜGi-lavakunst-460x8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84784"/>
            <a:ext cx="2822596" cy="5013176"/>
          </a:xfrm>
          <a:prstGeom prst="rect">
            <a:avLst/>
          </a:prstGeo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93904"/>
            <a:ext cx="2634821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6256" y="260648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2600" b="1" dirty="0" smtClean="0">
                <a:solidFill>
                  <a:prstClr val="white"/>
                </a:solidFill>
              </a:rPr>
              <a:t>Humanitaar</a:t>
            </a:r>
            <a:endParaRPr lang="et-EE" sz="2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ekuju">
  <a:themeElements>
    <a:clrScheme name="Lainekuju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Lainekuju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inekuju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ainekuju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ainekuju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inekuju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</TotalTime>
  <Words>124</Words>
  <Application>Microsoft Office PowerPoint</Application>
  <PresentationFormat>Ekraaniseanss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2</vt:i4>
      </vt:variant>
      <vt:variant>
        <vt:lpstr>Slaidipealkirjad</vt:lpstr>
      </vt:variant>
      <vt:variant>
        <vt:i4>8</vt:i4>
      </vt:variant>
    </vt:vector>
  </HeadingPairs>
  <TitlesOfParts>
    <vt:vector size="10" baseType="lpstr">
      <vt:lpstr>Lainekuju</vt:lpstr>
      <vt:lpstr>2_Lainekuju</vt:lpstr>
      <vt:lpstr>PowerPointi esitlus</vt:lpstr>
      <vt:lpstr>Õppesuunad </vt:lpstr>
      <vt:lpstr>Humanitaarsuund</vt:lpstr>
      <vt:lpstr>Humanitaarsuund...</vt:lpstr>
      <vt:lpstr>Suunaained</vt:lpstr>
      <vt:lpstr>Suunapäev</vt:lpstr>
      <vt:lpstr>Tihedad teatrikülastused</vt:lpstr>
      <vt:lpstr>Osalemine teatrifestivalil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Merilin Schults</dc:creator>
  <cp:lastModifiedBy>Kasutaja</cp:lastModifiedBy>
  <cp:revision>25</cp:revision>
  <dcterms:created xsi:type="dcterms:W3CDTF">2014-03-10T13:13:23Z</dcterms:created>
  <dcterms:modified xsi:type="dcterms:W3CDTF">2014-03-27T07:06:47Z</dcterms:modified>
</cp:coreProperties>
</file>