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387" autoAdjust="0"/>
  </p:normalViewPr>
  <p:slideViewPr>
    <p:cSldViewPr>
      <p:cViewPr varScale="1">
        <p:scale>
          <a:sx n="79" d="100"/>
          <a:sy n="79" d="100"/>
        </p:scale>
        <p:origin x="-14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882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2927C4-BCB5-4C3B-8F44-6ACB1322F8CC}" type="datetimeFigureOut">
              <a:rPr lang="et-EE" smtClean="0"/>
              <a:pPr/>
              <a:t>18.10.2013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48A848-D35D-4A62-8841-745719B666C7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oduskeskus.noarootsi.ee/?p=217" TargetMode="External"/><Relationship Id="rId2" Type="http://schemas.openxmlformats.org/officeDocument/2006/relationships/hyperlink" Target="http://et.wikipedia.org/wiki/Sutlepa_meri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Sutlepa meri, roostik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t-EE" sz="2400" dirty="0" smtClean="0"/>
              <a:t>Laura Pajumaa, Kati Naumova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xmlns="" val="10754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9443" y="476673"/>
            <a:ext cx="7117178" cy="648071"/>
          </a:xfrm>
        </p:spPr>
        <p:txBody>
          <a:bodyPr/>
          <a:lstStyle/>
          <a:p>
            <a:pPr algn="l"/>
            <a:r>
              <a:rPr lang="et-EE" dirty="0" smtClean="0"/>
              <a:t>Kasutatud kirjandus:</a:t>
            </a:r>
            <a:endParaRPr lang="et-E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009443" y="1484784"/>
            <a:ext cx="7117178" cy="4152997"/>
          </a:xfrm>
        </p:spPr>
        <p:txBody>
          <a:bodyPr/>
          <a:lstStyle/>
          <a:p>
            <a:pPr algn="l"/>
            <a:r>
              <a:rPr lang="et-EE" dirty="0" smtClean="0">
                <a:hlinkClick r:id="rId2"/>
              </a:rPr>
              <a:t>http</a:t>
            </a:r>
            <a:r>
              <a:rPr lang="et-EE" dirty="0">
                <a:hlinkClick r:id="rId2"/>
              </a:rPr>
              <a:t>://</a:t>
            </a:r>
            <a:r>
              <a:rPr lang="et-EE" dirty="0" smtClean="0">
                <a:hlinkClick r:id="rId2"/>
              </a:rPr>
              <a:t>et.wikipedia.org/wiki/Sutlepa_meri</a:t>
            </a:r>
            <a:r>
              <a:rPr lang="et-EE" dirty="0"/>
              <a:t/>
            </a:r>
            <a:br>
              <a:rPr lang="et-EE" dirty="0"/>
            </a:br>
            <a:endParaRPr lang="et-EE" dirty="0" smtClean="0"/>
          </a:p>
          <a:p>
            <a:pPr algn="l"/>
            <a:r>
              <a:rPr lang="et-EE" dirty="0" smtClean="0">
                <a:hlinkClick r:id="rId3"/>
              </a:rPr>
              <a:t>http</a:t>
            </a:r>
            <a:r>
              <a:rPr lang="et-EE" dirty="0">
                <a:hlinkClick r:id="rId3"/>
              </a:rPr>
              <a:t>://www.looduskeskus.noarootsi.ee/?</a:t>
            </a:r>
            <a:r>
              <a:rPr lang="et-EE" dirty="0" smtClean="0">
                <a:hlinkClick r:id="rId3"/>
              </a:rPr>
              <a:t>p=217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208758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6000" dirty="0" smtClean="0"/>
              <a:t>TÄNAME KUULAMAST!</a:t>
            </a:r>
            <a:endParaRPr lang="et-EE" sz="6000" dirty="0"/>
          </a:p>
        </p:txBody>
      </p:sp>
    </p:spTree>
    <p:extLst>
      <p:ext uri="{BB962C8B-B14F-4D97-AF65-F5344CB8AC3E}">
        <p14:creationId xmlns:p14="http://schemas.microsoft.com/office/powerpoint/2010/main" xmlns="" val="8976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446087"/>
            <a:ext cx="2986524" cy="1185861"/>
          </a:xfrm>
        </p:spPr>
        <p:txBody>
          <a:bodyPr>
            <a:normAutofit fontScale="90000"/>
          </a:bodyPr>
          <a:lstStyle/>
          <a:p>
            <a:r>
              <a:rPr lang="et-EE" sz="4400" b="0" dirty="0" smtClean="0"/>
              <a:t>Saabudes:</a:t>
            </a:r>
            <a:endParaRPr lang="et-EE" sz="4400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556792"/>
            <a:ext cx="5111750" cy="3407833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t-EE" dirty="0" smtClean="0"/>
          </a:p>
          <a:p>
            <a:r>
              <a:rPr lang="et-EE" sz="3200" dirty="0" smtClean="0"/>
              <a:t>* </a:t>
            </a:r>
            <a:r>
              <a:rPr lang="fi-FI" sz="3200" dirty="0"/>
              <a:t>Kell oli 15.00</a:t>
            </a:r>
          </a:p>
          <a:p>
            <a:r>
              <a:rPr lang="et-EE" sz="3200" dirty="0" smtClean="0"/>
              <a:t>* </a:t>
            </a:r>
            <a:r>
              <a:rPr lang="fi-FI" sz="3200" dirty="0" smtClean="0"/>
              <a:t>Ilm</a:t>
            </a:r>
            <a:r>
              <a:rPr lang="fi-FI" sz="3200" dirty="0"/>
              <a:t>: pilvine</a:t>
            </a:r>
            <a:r>
              <a:rPr lang="fi-FI" sz="3200" dirty="0" smtClean="0"/>
              <a:t>,</a:t>
            </a:r>
            <a:r>
              <a:rPr lang="et-EE" sz="3200" dirty="0" smtClean="0"/>
              <a:t/>
            </a:r>
            <a:br>
              <a:rPr lang="et-EE" sz="3200" dirty="0" smtClean="0"/>
            </a:br>
            <a:r>
              <a:rPr lang="fi-FI" sz="3200" dirty="0" smtClean="0"/>
              <a:t>tuuline</a:t>
            </a:r>
            <a:endParaRPr lang="fi-FI" sz="3200" dirty="0"/>
          </a:p>
          <a:p>
            <a:r>
              <a:rPr lang="et-EE" sz="3200" dirty="0" smtClean="0"/>
              <a:t>* </a:t>
            </a:r>
            <a:r>
              <a:rPr lang="fi-FI" sz="3200" dirty="0" smtClean="0"/>
              <a:t>Ida-kagu </a:t>
            </a:r>
            <a:r>
              <a:rPr lang="fi-FI" sz="3200" dirty="0"/>
              <a:t>tuul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xmlns="" val="14785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 smtClean="0"/>
              <a:t>Sutlepa meri</a:t>
            </a:r>
            <a:endParaRPr lang="et-E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On avalik veekogu </a:t>
            </a:r>
          </a:p>
          <a:p>
            <a:r>
              <a:rPr lang="et-EE" sz="2400" dirty="0" smtClean="0"/>
              <a:t>Läänemere kõige suurem järv</a:t>
            </a:r>
          </a:p>
          <a:p>
            <a:r>
              <a:rPr lang="et-EE" sz="2400" dirty="0" smtClean="0"/>
              <a:t>Järv jääb Silma looduskaitse alasse</a:t>
            </a:r>
          </a:p>
          <a:p>
            <a:r>
              <a:rPr lang="et-EE" sz="2400" dirty="0" smtClean="0"/>
              <a:t>Asub kunagi Noarootsi mandrist eraldunud Silmeni väina kõige sügavamas kohas</a:t>
            </a:r>
          </a:p>
          <a:p>
            <a:r>
              <a:rPr lang="et-EE" sz="2400" dirty="0"/>
              <a:t>R</a:t>
            </a:r>
            <a:r>
              <a:rPr lang="et-EE" sz="2400" dirty="0" smtClean="0"/>
              <a:t>annikujärv, mis on merest eraldunud 20.saj alguses. Sellest ajast on järve pindala väheneud 50% võrra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xmlns="" val="634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 smtClean="0"/>
              <a:t>Sutlepa meri</a:t>
            </a:r>
            <a:endParaRPr lang="et-E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t-EE" dirty="0" smtClean="0"/>
              <a:t>Pindala 18,8 km2</a:t>
            </a:r>
          </a:p>
          <a:p>
            <a:r>
              <a:rPr lang="et-EE" dirty="0" smtClean="0"/>
              <a:t>Keskmine sügavus 1,5 m</a:t>
            </a:r>
          </a:p>
          <a:p>
            <a:r>
              <a:rPr lang="et-EE" dirty="0" smtClean="0"/>
              <a:t>Veevahetus toimub 3 korda aastas</a:t>
            </a:r>
          </a:p>
          <a:p>
            <a:r>
              <a:rPr lang="et-EE" dirty="0" smtClean="0"/>
              <a:t>Sellised merest tekkinud järvi kutsutakse jäänukjärvedeks.</a:t>
            </a:r>
          </a:p>
          <a:p>
            <a:r>
              <a:rPr lang="et-EE" dirty="0" smtClean="0"/>
              <a:t>Esineb ka Saaremaal</a:t>
            </a:r>
            <a:endParaRPr lang="et-E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276872"/>
            <a:ext cx="4248472" cy="2714563"/>
          </a:xfrm>
        </p:spPr>
      </p:pic>
    </p:spTree>
    <p:extLst>
      <p:ext uri="{BB962C8B-B14F-4D97-AF65-F5344CB8AC3E}">
        <p14:creationId xmlns:p14="http://schemas.microsoft.com/office/powerpoint/2010/main" xmlns="" val="35984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 smtClean="0"/>
              <a:t>Roostik</a:t>
            </a:r>
            <a:endParaRPr lang="et-E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Maakerke tõttu väheneb järve pindala väga kiiresti</a:t>
            </a:r>
          </a:p>
          <a:p>
            <a:r>
              <a:rPr lang="et-EE" sz="2400" dirty="0" smtClean="0"/>
              <a:t>Valdav osa järve kallasest on roostunud</a:t>
            </a:r>
          </a:p>
          <a:p>
            <a:r>
              <a:rPr lang="et-EE" sz="2400" dirty="0" smtClean="0"/>
              <a:t>Järv on pesitsuspaigaks paljudele lindudele. Linnuelule saab heita pilgu Saare külas asuvast vaatetornist</a:t>
            </a:r>
          </a:p>
          <a:p>
            <a:r>
              <a:rPr lang="et-EE" sz="2400" dirty="0" smtClean="0"/>
              <a:t>Lindudest võib näha näiteks roo-loorkulli </a:t>
            </a:r>
          </a:p>
          <a:p>
            <a:r>
              <a:rPr lang="et-EE" sz="2400" dirty="0" smtClean="0"/>
              <a:t>Taimedest näiteks aga vesihernest (putuktoiduline)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xmlns="" val="11283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7584" y="5085185"/>
            <a:ext cx="3096344" cy="576064"/>
          </a:xfrm>
        </p:spPr>
        <p:txBody>
          <a:bodyPr/>
          <a:lstStyle/>
          <a:p>
            <a:r>
              <a:rPr lang="et-EE" dirty="0" smtClean="0"/>
              <a:t>vesihernes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40768"/>
            <a:ext cx="4258816" cy="3528392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36096" y="2636912"/>
            <a:ext cx="2698458" cy="504055"/>
          </a:xfrm>
        </p:spPr>
        <p:txBody>
          <a:bodyPr/>
          <a:lstStyle/>
          <a:p>
            <a:r>
              <a:rPr lang="et-EE" dirty="0" smtClean="0"/>
              <a:t>roostik</a:t>
            </a:r>
            <a:endParaRPr lang="et-E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429000"/>
            <a:ext cx="4464496" cy="2808312"/>
          </a:xfrm>
        </p:spPr>
      </p:pic>
    </p:spTree>
    <p:extLst>
      <p:ext uri="{BB962C8B-B14F-4D97-AF65-F5344CB8AC3E}">
        <p14:creationId xmlns:p14="http://schemas.microsoft.com/office/powerpoint/2010/main" xmlns="" val="29753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 smtClean="0"/>
              <a:t>Kalarikas veekogu</a:t>
            </a:r>
            <a:endParaRPr lang="et-E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Karmimatel talvedel hukkub suur osa kaladest hapniku puuduse tõttu ja kalastiku uuenemine toimub suurevee ajal kraavide kaudu kiiresti.</a:t>
            </a:r>
          </a:p>
          <a:p>
            <a:r>
              <a:rPr lang="et-EE" sz="2400" dirty="0" smtClean="0"/>
              <a:t>Järvest on leitud 12 kalaliiki</a:t>
            </a:r>
          </a:p>
          <a:p>
            <a:r>
              <a:rPr lang="et-EE" sz="2400" dirty="0" smtClean="0"/>
              <a:t>Kõige arvukamaks kalaliigiks on koger, tüüpilised on veel hõbekoger, ahven ja roosärg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xmlns="" val="13051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dirty="0" smtClean="0"/>
              <a:t>Veelinnud </a:t>
            </a:r>
            <a:endParaRPr lang="et-E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3200" dirty="0" smtClean="0"/>
              <a:t>Kühmnokk-luik</a:t>
            </a:r>
          </a:p>
          <a:p>
            <a:r>
              <a:rPr lang="et-EE" sz="3200" dirty="0" smtClean="0"/>
              <a:t>Hakkpõsk-pütt</a:t>
            </a:r>
          </a:p>
          <a:p>
            <a:r>
              <a:rPr lang="et-EE" sz="3200" dirty="0" smtClean="0"/>
              <a:t>Sarvikpütt</a:t>
            </a:r>
          </a:p>
          <a:p>
            <a:r>
              <a:rPr lang="et-EE" sz="3200" dirty="0" smtClean="0"/>
              <a:t>Järvekaldadel pesitsevad hallhaned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xmlns="" val="33644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Pildid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59632" y="5661249"/>
            <a:ext cx="2592288" cy="504055"/>
          </a:xfrm>
        </p:spPr>
        <p:txBody>
          <a:bodyPr/>
          <a:lstStyle/>
          <a:p>
            <a:r>
              <a:rPr lang="et-EE" dirty="0" smtClean="0"/>
              <a:t>hallhani</a:t>
            </a:r>
            <a:endParaRPr lang="et-E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052736"/>
            <a:ext cx="3456384" cy="444827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36096" y="1812926"/>
            <a:ext cx="2698458" cy="1184025"/>
          </a:xfrm>
        </p:spPr>
        <p:txBody>
          <a:bodyPr/>
          <a:lstStyle/>
          <a:p>
            <a:r>
              <a:rPr lang="et-EE" dirty="0" smtClean="0"/>
              <a:t>sarvikpütt</a:t>
            </a:r>
            <a:endParaRPr lang="et-E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356992"/>
            <a:ext cx="4608512" cy="2728420"/>
          </a:xfrm>
        </p:spPr>
      </p:pic>
    </p:spTree>
    <p:extLst>
      <p:ext uri="{BB962C8B-B14F-4D97-AF65-F5344CB8AC3E}">
        <p14:creationId xmlns:p14="http://schemas.microsoft.com/office/powerpoint/2010/main" xmlns="" val="866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219</TotalTime>
  <Words>187</Words>
  <Application>Microsoft Office PowerPoint</Application>
  <PresentationFormat>Ekraaniseanss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11</vt:i4>
      </vt:variant>
    </vt:vector>
  </HeadingPairs>
  <TitlesOfParts>
    <vt:vector size="12" baseType="lpstr">
      <vt:lpstr>Spring</vt:lpstr>
      <vt:lpstr>Sutlepa meri, roostik</vt:lpstr>
      <vt:lpstr>Saabudes:</vt:lpstr>
      <vt:lpstr>Sutlepa meri</vt:lpstr>
      <vt:lpstr>Sutlepa meri</vt:lpstr>
      <vt:lpstr>Roostik</vt:lpstr>
      <vt:lpstr>Slaid 6</vt:lpstr>
      <vt:lpstr>Kalarikas veekogu</vt:lpstr>
      <vt:lpstr>Veelinnud </vt:lpstr>
      <vt:lpstr>Pildid</vt:lpstr>
      <vt:lpstr>Kasutatud kirjandus:</vt:lpstr>
      <vt:lpstr>Slaid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</dc:creator>
  <cp:lastModifiedBy>kasutaja</cp:lastModifiedBy>
  <cp:revision>10</cp:revision>
  <dcterms:created xsi:type="dcterms:W3CDTF">2013-10-15T07:55:45Z</dcterms:created>
  <dcterms:modified xsi:type="dcterms:W3CDTF">2013-10-18T05:25:23Z</dcterms:modified>
</cp:coreProperties>
</file>