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8" r:id="rId6"/>
    <p:sldId id="265" r:id="rId7"/>
    <p:sldId id="263" r:id="rId8"/>
    <p:sldId id="273" r:id="rId9"/>
    <p:sldId id="274" r:id="rId10"/>
    <p:sldId id="275" r:id="rId11"/>
    <p:sldId id="276" r:id="rId12"/>
    <p:sldId id="277" r:id="rId13"/>
    <p:sldId id="278" r:id="rId14"/>
    <p:sldId id="262" r:id="rId15"/>
    <p:sldId id="264" r:id="rId16"/>
    <p:sldId id="260" r:id="rId17"/>
    <p:sldId id="266" r:id="rId18"/>
    <p:sldId id="261" r:id="rId19"/>
    <p:sldId id="269" r:id="rId20"/>
    <p:sldId id="270" r:id="rId21"/>
    <p:sldId id="272" r:id="rId22"/>
    <p:sldId id="271" r:id="rId2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4AB9-D928-4CF7-80C0-C74B38B6A615}" type="datetimeFigureOut">
              <a:rPr lang="et-EE" smtClean="0"/>
              <a:pPr/>
              <a:t>16.10.2013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C3F4-CCB1-450C-A9FA-BD506BF4CF7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audio" Target="file:///C:\Users\Therese\Desktop\konna%20h&#228;&#228;l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t.wikipedia.org/wiki/Luited" TargetMode="External"/><Relationship Id="rId2" Type="http://schemas.openxmlformats.org/officeDocument/2006/relationships/hyperlink" Target="http://bio.edu.ee/loomad/2paiksed/BUFCAL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odusegakoos.ee/kuhuminna/puhkealad/nova-puhkeala/146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eraküla 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524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6000" b="0" dirty="0" smtClean="0">
                <a:solidFill>
                  <a:schemeClr val="tx1"/>
                </a:solidFill>
                <a:effectLst/>
              </a:rPr>
              <a:t>Peraküla rand</a:t>
            </a:r>
            <a:endParaRPr lang="et-EE" sz="6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koostanud: Therese Tedremaa ja </a:t>
            </a:r>
          </a:p>
          <a:p>
            <a:pPr algn="ctr"/>
            <a:r>
              <a:rPr lang="et-EE" dirty="0" smtClean="0">
                <a:solidFill>
                  <a:schemeClr val="tx1"/>
                </a:solidFill>
              </a:rPr>
              <a:t>Tanel– Sigmar Sildoja</a:t>
            </a:r>
          </a:p>
          <a:p>
            <a:pPr algn="ctr"/>
            <a:endParaRPr lang="et-EE" dirty="0" smtClean="0">
              <a:solidFill>
                <a:schemeClr val="tx1"/>
              </a:solidFill>
            </a:endParaRPr>
          </a:p>
          <a:p>
            <a:pPr algn="ctr"/>
            <a:r>
              <a:rPr lang="et-EE" dirty="0" smtClean="0">
                <a:solidFill>
                  <a:schemeClr val="tx1"/>
                </a:solidFill>
              </a:rPr>
              <a:t>Läänemaa Ühisgümnaasium </a:t>
            </a:r>
            <a:endParaRPr lang="et-EE" dirty="0">
              <a:solidFill>
                <a:schemeClr val="tx1"/>
              </a:solidFill>
            </a:endParaRPr>
          </a:p>
          <a:p>
            <a:pPr algn="ctr"/>
            <a:r>
              <a:rPr lang="et-EE" dirty="0" smtClean="0">
                <a:solidFill>
                  <a:schemeClr val="tx1"/>
                </a:solidFill>
              </a:rPr>
              <a:t>2013</a:t>
            </a:r>
            <a:endParaRPr lang="et-E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50" name="Picture 2" descr="C:\Users\Therese\Desktop\piltt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78462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Hall luide</a:t>
            </a:r>
            <a:br>
              <a:rPr lang="et-EE" dirty="0" smtClean="0"/>
            </a:br>
            <a:r>
              <a:rPr lang="et-EE" dirty="0" smtClean="0"/>
              <a:t>(Kinnistunud rannikuluited)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Luidet katab püsitaimestik</a:t>
            </a:r>
          </a:p>
          <a:p>
            <a:r>
              <a:rPr lang="et-EE" dirty="0" smtClean="0"/>
              <a:t>rohttaimed, samblikud, samblad ja üksikud männid</a:t>
            </a:r>
          </a:p>
          <a:p>
            <a:r>
              <a:rPr lang="et-EE" dirty="0" smtClean="0"/>
              <a:t>Leidub saartel, Lääne- ja Põhja – Eestis, aga ka Peipsi rannikul</a:t>
            </a:r>
          </a:p>
          <a:p>
            <a:r>
              <a:rPr lang="et-EE" dirty="0" smtClean="0"/>
              <a:t>Tunnustaimed – liiv-aruhein, nõmmenelk, aas-karukell,islandi käosamblik, kilpsamblikud ja nõmmtarn</a:t>
            </a:r>
          </a:p>
          <a:p>
            <a:r>
              <a:rPr lang="et-EE" dirty="0" smtClean="0"/>
              <a:t>Tunnusloomad – juulipõrnikas, herilased ja mesilased ning erinevad liblikalised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Rusked luited kukemarjaga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Püsitaimestikuga kinnistunud ja läbiuhtunud rannikuluited, mida katab kukemari</a:t>
            </a:r>
          </a:p>
          <a:p>
            <a:r>
              <a:rPr lang="et-EE" dirty="0" smtClean="0"/>
              <a:t>Puuduvad puu- ja põõsarinne</a:t>
            </a:r>
          </a:p>
          <a:p>
            <a:r>
              <a:rPr lang="et-EE" dirty="0" smtClean="0"/>
              <a:t>Erinevad kukemarjaliigid</a:t>
            </a:r>
          </a:p>
          <a:p>
            <a:r>
              <a:rPr lang="et-EE" dirty="0" smtClean="0"/>
              <a:t>Leidub peamiselt Soome lahe saartel ja ranniku lähistel</a:t>
            </a:r>
          </a:p>
          <a:p>
            <a:r>
              <a:rPr lang="et-EE" dirty="0" smtClean="0"/>
              <a:t>Tunnustaimed ja -samblikud – soontaimed (harilik kukemari ja põhja-kukemari), samblad ja samblikud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Metsastunud luited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Looduslikud või poollooduslikud männikud</a:t>
            </a:r>
          </a:p>
          <a:p>
            <a:r>
              <a:rPr lang="et-EE" dirty="0" smtClean="0"/>
              <a:t>Hästi väljakujunenud puurinne</a:t>
            </a:r>
          </a:p>
          <a:p>
            <a:r>
              <a:rPr lang="et-EE" dirty="0" smtClean="0"/>
              <a:t>Põõsarinne puudub</a:t>
            </a:r>
          </a:p>
          <a:p>
            <a:r>
              <a:rPr lang="et-EE" dirty="0" smtClean="0"/>
              <a:t>Leidub Edela – Eesti rannikul, Põhja- ja Loode– Eestis, kuid ka mujal vanadel rannikualadel</a:t>
            </a:r>
          </a:p>
          <a:p>
            <a:r>
              <a:rPr lang="et-EE" dirty="0" smtClean="0"/>
              <a:t>Tunnustaimed ja -sambliku – soontaimed, samblad ja samblikud</a:t>
            </a:r>
          </a:p>
          <a:p>
            <a:r>
              <a:rPr lang="et-EE" dirty="0" smtClean="0"/>
              <a:t>Tunnusloomad – imetajad (kährik) ja haudelinnud (ronk, lõopistrik, musträhn)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27" name="Picture 3" descr="C:\Users\Therese\Pictures\2013-10-04 Loodussuuna matk Lääne - Eestis 2013\Loodussuuna matk Lääne - Eestis 2013 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599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Lääne – Põhjakaarte tuuled toovad rannikule jõulise lainetuse</a:t>
            </a:r>
          </a:p>
          <a:p>
            <a:r>
              <a:rPr lang="et-EE" dirty="0" smtClean="0"/>
              <a:t>Vee temperatuur suhteliselt jahe kuna on ühenduses Soome lahega</a:t>
            </a:r>
          </a:p>
          <a:p>
            <a:r>
              <a:rPr lang="et-EE" dirty="0" smtClean="0"/>
              <a:t>Riimvesi, üsna mage, kuna ühendus ookeaniga on kaugel</a:t>
            </a:r>
          </a:p>
          <a:p>
            <a:r>
              <a:rPr lang="et-EE" dirty="0" smtClean="0"/>
              <a:t>Esineb rändrahne ja meteoriidilisi kivimeid ehk bretšasid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Taimed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Merihumur</a:t>
            </a:r>
          </a:p>
          <a:p>
            <a:r>
              <a:rPr lang="et-EE" dirty="0" smtClean="0"/>
              <a:t>Liiv-vareskaer</a:t>
            </a:r>
          </a:p>
          <a:p>
            <a:r>
              <a:rPr lang="et-EE" dirty="0" smtClean="0"/>
              <a:t>Männid</a:t>
            </a:r>
          </a:p>
          <a:p>
            <a:r>
              <a:rPr lang="et-EE" dirty="0" smtClean="0"/>
              <a:t>Põdrasamblik</a:t>
            </a:r>
          </a:p>
          <a:p>
            <a:r>
              <a:rPr lang="et-EE" dirty="0" smtClean="0"/>
              <a:t>Erinevad vetikad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6145" name="Picture 1" descr="C:\Users\Therese\Desktop\990630aa057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3960440" cy="263473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2987824" y="1916832"/>
            <a:ext cx="2016224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4008" y="3861048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59832" y="2564904"/>
            <a:ext cx="144016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Liiv - vareskaer</a:t>
            </a:r>
            <a:endParaRPr lang="et-EE" dirty="0"/>
          </a:p>
        </p:txBody>
      </p:sp>
      <p:pic>
        <p:nvPicPr>
          <p:cNvPr id="2050" name="Picture 2" descr="C:\Users\Therese\Desktop\2013-10-04 Loodussuuna matk Lääne - Eestis 2013\Loodussuuna matk Lääne - Eestis 2013 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5492" y="1600200"/>
            <a:ext cx="683301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Loomad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Imetajatest – Saarmad ja hallhülged</a:t>
            </a:r>
          </a:p>
          <a:p>
            <a:r>
              <a:rPr lang="et-EE" dirty="0" smtClean="0"/>
              <a:t>Juttselg – kärnkonn, kivisisalik</a:t>
            </a:r>
          </a:p>
          <a:p>
            <a:r>
              <a:rPr lang="et-EE" dirty="0" smtClean="0"/>
              <a:t>lindudest – Randtiir, merekajakad, merikotkas</a:t>
            </a:r>
          </a:p>
          <a:p>
            <a:r>
              <a:rPr lang="et-EE" dirty="0" smtClean="0"/>
              <a:t>Kaladest – haug, ogalik, ahven, lest</a:t>
            </a:r>
          </a:p>
          <a:p>
            <a:endParaRPr lang="et-EE" dirty="0" smtClean="0"/>
          </a:p>
        </p:txBody>
      </p:sp>
      <p:pic>
        <p:nvPicPr>
          <p:cNvPr id="4097" name="Picture 1" descr="C:\Users\Therese\Desktop\ha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4025900"/>
            <a:ext cx="6832600" cy="2260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131840" y="3789040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26626" name="Picture 2" descr="C:\Users\Therese\Desktop\kon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122381">
            <a:off x="0" y="188640"/>
            <a:ext cx="624270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C:\Users\Therese\Desktop\ti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57688">
            <a:off x="3887416" y="3320550"/>
            <a:ext cx="5256584" cy="353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 rot="927862">
            <a:off x="6666750" y="3150187"/>
            <a:ext cx="2376264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4000" dirty="0" smtClean="0"/>
              <a:t>randtiir</a:t>
            </a:r>
            <a:endParaRPr lang="et-EE" sz="4000" dirty="0"/>
          </a:p>
        </p:txBody>
      </p:sp>
      <p:sp>
        <p:nvSpPr>
          <p:cNvPr id="7" name="Rectangle 6"/>
          <p:cNvSpPr/>
          <p:nvPr/>
        </p:nvSpPr>
        <p:spPr>
          <a:xfrm rot="1662673">
            <a:off x="123569" y="3723720"/>
            <a:ext cx="2808312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3600" dirty="0" smtClean="0"/>
              <a:t>Juttselg - kärnkonn</a:t>
            </a:r>
            <a:endParaRPr lang="et-EE" sz="3600" dirty="0"/>
          </a:p>
        </p:txBody>
      </p:sp>
      <p:pic>
        <p:nvPicPr>
          <p:cNvPr id="9" name="konna hääl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516216" y="1412776"/>
          <a:ext cx="1587500" cy="685800"/>
        </p:xfrm>
        <a:graphic>
          <a:graphicData uri="http://schemas.openxmlformats.org/presentationml/2006/ole">
            <p:oleObj spid="_x0000_s1027" name="Package" showAsIcon="1" r:id="rId7" imgW="158796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0" dirty="0" smtClean="0">
                <a:solidFill>
                  <a:schemeClr val="tx1"/>
                </a:solidFill>
                <a:effectLst/>
              </a:rPr>
              <a:t>Üldiseloomustus</a:t>
            </a:r>
            <a:endParaRPr lang="et-EE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Peraküla rand ehk Liivane rand</a:t>
            </a:r>
          </a:p>
          <a:p>
            <a:r>
              <a:rPr lang="et-EE" dirty="0" smtClean="0"/>
              <a:t>Asub Loode – Eestis, </a:t>
            </a:r>
            <a:r>
              <a:rPr lang="fi-FI" dirty="0" smtClean="0"/>
              <a:t>Peraküla </a:t>
            </a:r>
            <a:r>
              <a:rPr lang="fi-FI" dirty="0"/>
              <a:t>külas, Nõva ja Noarootsi vallas, </a:t>
            </a:r>
            <a:r>
              <a:rPr lang="fi-FI" dirty="0" smtClean="0"/>
              <a:t>Läänemaal</a:t>
            </a:r>
            <a:endParaRPr lang="et-EE" dirty="0" smtClean="0"/>
          </a:p>
          <a:p>
            <a:r>
              <a:rPr lang="et-EE" dirty="0" smtClean="0"/>
              <a:t>Kuulub Nõva maastikukaitsealale</a:t>
            </a:r>
          </a:p>
          <a:p>
            <a:r>
              <a:rPr lang="et-EE" dirty="0" smtClean="0"/>
              <a:t>Liivaluidete ja rannavallide olemasolu</a:t>
            </a:r>
          </a:p>
          <a:p>
            <a:r>
              <a:rPr lang="et-EE" dirty="0" smtClean="0"/>
              <a:t>Laulva liivaga mererand</a:t>
            </a:r>
          </a:p>
          <a:p>
            <a:r>
              <a:rPr lang="et-EE" dirty="0" smtClean="0"/>
              <a:t>Avar ja puhas mereäärne loodus</a:t>
            </a:r>
          </a:p>
          <a:p>
            <a:pPr>
              <a:buNone/>
            </a:pPr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Ilm Peraküla rannas 18.09.13  kell 12.30</a:t>
            </a:r>
          </a:p>
          <a:p>
            <a:r>
              <a:rPr lang="et-EE" dirty="0" smtClean="0"/>
              <a:t>Vee temperatuur 10°C</a:t>
            </a:r>
          </a:p>
          <a:p>
            <a:r>
              <a:rPr lang="et-EE" dirty="0" smtClean="0"/>
              <a:t>Õhu temperatuur 15°C</a:t>
            </a:r>
          </a:p>
          <a:p>
            <a:r>
              <a:rPr lang="et-EE" dirty="0" smtClean="0"/>
              <a:t>Maapinna temperatuur 14°C</a:t>
            </a:r>
          </a:p>
          <a:p>
            <a:r>
              <a:rPr lang="et-EE" dirty="0" smtClean="0"/>
              <a:t>90 % taevas pilves (Hallpilved)</a:t>
            </a:r>
          </a:p>
          <a:p>
            <a:r>
              <a:rPr lang="et-EE" dirty="0" smtClean="0"/>
              <a:t>Tuuline </a:t>
            </a:r>
          </a:p>
          <a:p>
            <a:r>
              <a:rPr lang="et-EE" dirty="0" smtClean="0"/>
              <a:t>Päikesepaiste puudus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kirjandus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hlinkClick r:id="rId2"/>
              </a:rPr>
              <a:t>http://bio.edu.ee/loomad/2paiksed/BUFCAL2.htm</a:t>
            </a:r>
            <a:endParaRPr lang="et-EE" dirty="0" smtClean="0"/>
          </a:p>
          <a:p>
            <a:r>
              <a:rPr lang="et-EE" dirty="0" smtClean="0">
                <a:hlinkClick r:id="rId3"/>
              </a:rPr>
              <a:t>http://et.wikipedia.org/wiki/Luited</a:t>
            </a:r>
            <a:endParaRPr lang="et-EE" dirty="0" smtClean="0"/>
          </a:p>
          <a:p>
            <a:r>
              <a:rPr lang="et-EE" dirty="0" smtClean="0">
                <a:hlinkClick r:id="rId4"/>
              </a:rPr>
              <a:t>http://loodusegakoos.ee/kuhuminna/puhkealad/nova-puhkeala/1464</a:t>
            </a:r>
            <a:endParaRPr lang="et-EE" dirty="0" smtClean="0"/>
          </a:p>
          <a:p>
            <a:r>
              <a:rPr lang="et-EE" dirty="0" smtClean="0"/>
              <a:t>Euroopas väärtustatud elupaigad Eestis, autor Jaanus Paal, Eesti Keskkonnaministeerium, 2004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t-EE" sz="8000" dirty="0" smtClean="0"/>
              <a:t>Täname kuulamast!</a:t>
            </a:r>
            <a:endParaRPr lang="et-EE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0" dirty="0" smtClean="0">
                <a:solidFill>
                  <a:schemeClr val="tx1"/>
                </a:solidFill>
                <a:effectLst/>
              </a:rPr>
              <a:t>Rannik</a:t>
            </a:r>
            <a:endParaRPr lang="et-EE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Kõrgete luidetega liivarand</a:t>
            </a:r>
          </a:p>
          <a:p>
            <a:r>
              <a:rPr lang="et-EE" dirty="0" smtClean="0"/>
              <a:t>Esineb kõiki luitetüüpe ( ka rusked luited kukemarjaga ja metsastunud luited mändidega)</a:t>
            </a:r>
          </a:p>
          <a:p>
            <a:r>
              <a:rPr lang="et-EE" dirty="0" smtClean="0"/>
              <a:t>Rannikul palju rannavalle</a:t>
            </a:r>
          </a:p>
          <a:p>
            <a:r>
              <a:rPr lang="et-EE" dirty="0" smtClean="0"/>
              <a:t>Mere ääres adruvallid, kuna esineb suur lainetus, mis toob põisadru ja agariku kaldale.</a:t>
            </a:r>
          </a:p>
          <a:p>
            <a:r>
              <a:rPr lang="et-EE" dirty="0" smtClean="0"/>
              <a:t>Erinevad karbid, nt. Balti lamekarp ja liiva uurikkarp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3074" name="Picture 2" descr="C:\Users\Therese\Desktop\2013-10-04 Loodussuuna matk Lääne - Eestis 2013\Loodussuuna matk Lääne - Eestis 2013 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9570" cy="402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http://upload.wikimedia.org/wikipedia/commons/9/9e/Fucus_vesiculosus_W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3793" y="3501008"/>
            <a:ext cx="5112088" cy="324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 rot="20289373">
            <a:off x="849790" y="4812966"/>
            <a:ext cx="3051932" cy="1095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3600" dirty="0" smtClean="0"/>
              <a:t>Põisadru</a:t>
            </a:r>
            <a:endParaRPr lang="et-EE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5602" name="Picture 2" descr="C:\Users\Therese\Desktop\2013-10-04 Loodussuuna matk Lääne - Eestis 2013\Loodussuuna matk Lääne - Eestis 2013 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94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pic>
        <p:nvPicPr>
          <p:cNvPr id="1026" name="Picture 2" descr="C:\Users\Therese\Desktop\2013-10-04 Loodussuuna matk Lääne - Eestis 2013\Loodussuuna matk Lääne - Eestis 2013 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20880" cy="554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0" dirty="0" smtClean="0">
                <a:solidFill>
                  <a:schemeClr val="tx1"/>
                </a:solidFill>
                <a:effectLst/>
              </a:rPr>
              <a:t>Luidete teke</a:t>
            </a:r>
            <a:endParaRPr lang="et-EE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Kui tuult mõjutab takistus nt. põõsas ning liivaterad pudenevad maha tekib eelluide</a:t>
            </a:r>
          </a:p>
          <a:p>
            <a:r>
              <a:rPr lang="et-EE" dirty="0" smtClean="0"/>
              <a:t>Tuulealune serv on luitel lauge, tuulepealne serv järsk</a:t>
            </a:r>
          </a:p>
          <a:p>
            <a:r>
              <a:rPr lang="et-EE" dirty="0" smtClean="0"/>
              <a:t>Luide kasvab ja matab takistuse enda alla</a:t>
            </a:r>
          </a:p>
          <a:p>
            <a:r>
              <a:rPr lang="et-EE" dirty="0" smtClean="0"/>
              <a:t>Kui tuul hakkab ka teist luite poolt kuhjama tekib järelluide</a:t>
            </a:r>
          </a:p>
          <a:p>
            <a:r>
              <a:rPr lang="et-EE" dirty="0" smtClean="0"/>
              <a:t>Peraküla rannas oli vähe lagedaid luiteid, sest enamus oli metsastunud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Eelluide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Kuuluvad kokku valgete luidetega ning neid leidub Lääne – Eesti saartel, Läänemaa ja Pärnumaa rannikul, Põhja – Eesti rannikul, samuti ka Peipsi põhjarannikul</a:t>
            </a:r>
          </a:p>
          <a:p>
            <a:r>
              <a:rPr lang="et-EE" dirty="0" smtClean="0"/>
              <a:t>Tunnustaimed – liiv–vareskaer, liiv–merisinep, liivtarn </a:t>
            </a:r>
          </a:p>
          <a:p>
            <a:r>
              <a:rPr lang="et-EE" dirty="0" smtClean="0"/>
              <a:t>Tunnusloomad – erinevad putukad (sipelgad, mardikad)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Valge luide</a:t>
            </a:r>
            <a:br>
              <a:rPr lang="et-EE" dirty="0" smtClean="0"/>
            </a:br>
            <a:r>
              <a:rPr lang="et-EE" dirty="0" smtClean="0"/>
              <a:t>(Liikuvad rannikuluited)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Loomulik jätk eelluitele</a:t>
            </a:r>
          </a:p>
          <a:p>
            <a:r>
              <a:rPr lang="et-EE" dirty="0" smtClean="0"/>
              <a:t>Lopsakas taimestik ja palju elukooslusi</a:t>
            </a:r>
          </a:p>
          <a:p>
            <a:r>
              <a:rPr lang="et-EE" dirty="0" smtClean="0"/>
              <a:t>Luitestikust kõige merepoolseim</a:t>
            </a:r>
          </a:p>
          <a:p>
            <a:r>
              <a:rPr lang="et-EE" dirty="0" smtClean="0"/>
              <a:t>Leidub Lääne – Eesti saartel, Läänemaa,  Pärnumaa ja Põhja – Eesti rannikul (Nõva – Peraküla kandis) </a:t>
            </a:r>
          </a:p>
          <a:p>
            <a:r>
              <a:rPr lang="et-EE" dirty="0" smtClean="0"/>
              <a:t>Tunnustaimed – lisaks eelluite taimedele veel rand–luidekaer ja rand-ogaputk</a:t>
            </a:r>
          </a:p>
          <a:p>
            <a:r>
              <a:rPr lang="et-EE" dirty="0" smtClean="0"/>
              <a:t>Tunnusloomad – mardikatest (nõmmeliivikas, rannaliivikas), luite-sipelgakiil ja kärbsehunt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515</Words>
  <Application>Microsoft Office PowerPoint</Application>
  <PresentationFormat>Ekraaniseanss (4:3)</PresentationFormat>
  <Paragraphs>97</Paragraphs>
  <Slides>22</Slides>
  <Notes>0</Notes>
  <HiddenSlides>0</HiddenSlides>
  <MMClips>1</MMClips>
  <ScaleCrop>false</ScaleCrop>
  <HeadingPairs>
    <vt:vector size="6" baseType="variant"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Slaiditiitlid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Peraküla rand</vt:lpstr>
      <vt:lpstr>Üldiseloomustus</vt:lpstr>
      <vt:lpstr>Rannik</vt:lpstr>
      <vt:lpstr>Slaid 4</vt:lpstr>
      <vt:lpstr>Slaid 5</vt:lpstr>
      <vt:lpstr>Slaid 6</vt:lpstr>
      <vt:lpstr>Luidete teke</vt:lpstr>
      <vt:lpstr>Eelluide</vt:lpstr>
      <vt:lpstr>Valge luide (Liikuvad rannikuluited) </vt:lpstr>
      <vt:lpstr>Slaid 10</vt:lpstr>
      <vt:lpstr>Hall luide (Kinnistunud rannikuluited)</vt:lpstr>
      <vt:lpstr>Rusked luited kukemarjaga</vt:lpstr>
      <vt:lpstr>Metsastunud luited</vt:lpstr>
      <vt:lpstr>Slaid 14</vt:lpstr>
      <vt:lpstr>Meri</vt:lpstr>
      <vt:lpstr>Taimed</vt:lpstr>
      <vt:lpstr>Liiv - vareskaer</vt:lpstr>
      <vt:lpstr>Loomad</vt:lpstr>
      <vt:lpstr>Slaid 19</vt:lpstr>
      <vt:lpstr>Kokkuvõte</vt:lpstr>
      <vt:lpstr>Kasutatud kirjandus</vt:lpstr>
      <vt:lpstr>Slaid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Peraküla rand</dc:title>
  <dc:creator>Therese</dc:creator>
  <cp:lastModifiedBy>kasutaja</cp:lastModifiedBy>
  <cp:revision>21</cp:revision>
  <dcterms:created xsi:type="dcterms:W3CDTF">2013-10-08T14:09:25Z</dcterms:created>
  <dcterms:modified xsi:type="dcterms:W3CDTF">2013-10-16T06:59:05Z</dcterms:modified>
</cp:coreProperties>
</file>