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DFB2-E131-4879-95A6-0D38E9F1F2C6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B6E09-578C-471F-9811-9B5C74494977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B6E09-578C-471F-9811-9B5C74494977}" type="slidenum">
              <a:rPr lang="et-EE" smtClean="0"/>
              <a:pPr/>
              <a:t>10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ED818-AED4-49E5-8718-FB47E3F52E5D}" type="datetimeFigureOut">
              <a:rPr lang="et-EE" smtClean="0"/>
              <a:pPr/>
              <a:t>14.10.2013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DA94C-FA5B-43BB-851C-3EF19403B07E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dusajakiri.ee/eesti_loodus/artikkel2323_2312.html" TargetMode="External"/><Relationship Id="rId2" Type="http://schemas.openxmlformats.org/officeDocument/2006/relationships/hyperlink" Target="http://www.ut.ee/BGGM/yldine_geoloogia/pakr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.wikipedia.org/wiki/Loopeal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Pakri pank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Hanna-Liina Peberg, Maris Källe &amp; Uku Toomsar</a:t>
            </a:r>
            <a:endParaRPr lang="et-EE" dirty="0"/>
          </a:p>
          <a:p>
            <a:r>
              <a:rPr lang="et-EE" dirty="0" smtClean="0"/>
              <a:t>Läänemaa Ühisgümnaasium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 hundiham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2393684" cy="3600000"/>
          </a:xfrm>
          <a:prstGeom prst="rect">
            <a:avLst/>
          </a:prstGeom>
        </p:spPr>
      </p:pic>
      <p:pic>
        <p:nvPicPr>
          <p:cNvPr id="3" name="Picture 2" descr="kukehar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052736"/>
            <a:ext cx="3834000" cy="2556000"/>
          </a:xfrm>
          <a:prstGeom prst="rect">
            <a:avLst/>
          </a:prstGeom>
        </p:spPr>
      </p:pic>
      <p:pic>
        <p:nvPicPr>
          <p:cNvPr id="4" name="Picture 3" descr="hunditubak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005064"/>
            <a:ext cx="3888000" cy="2592000"/>
          </a:xfrm>
          <a:prstGeom prst="rect">
            <a:avLst/>
          </a:prstGeom>
        </p:spPr>
      </p:pic>
      <p:pic>
        <p:nvPicPr>
          <p:cNvPr id="5" name="Picture 4" descr="kevadmar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27" y="1412776"/>
            <a:ext cx="2426132" cy="363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48478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Aas-hundihammas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052736"/>
            <a:ext cx="187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Kollane kukehari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6165304"/>
            <a:ext cx="243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Karvane hunditubakas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8479" y="1484784"/>
            <a:ext cx="14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Kevadmaran</a:t>
            </a:r>
            <a:endParaRPr lang="et-E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Pakri loomastik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t-EE" sz="1800" dirty="0" smtClean="0"/>
              <a:t>Loopealsete piiratud leviku ja väiksuse tõttu pole neil kindlat loomastikku välja kujunenud</a:t>
            </a:r>
          </a:p>
          <a:p>
            <a:pPr>
              <a:buFont typeface="Arial" pitchFamily="34" charset="0"/>
              <a:buChar char="•"/>
            </a:pPr>
            <a:r>
              <a:rPr lang="et-EE" sz="1800" dirty="0" smtClean="0"/>
              <a:t>Kuna nad sarnanevad rannaniitudele on seal iseloomulik kurvitsaliikide ohtrus</a:t>
            </a:r>
          </a:p>
          <a:p>
            <a:pPr>
              <a:buFont typeface="Arial" pitchFamily="34" charset="0"/>
              <a:buChar char="•"/>
            </a:pPr>
            <a:r>
              <a:rPr lang="et-EE" sz="1800" dirty="0" smtClean="0"/>
              <a:t>Tüüpilised linnuliigid on: kiivitajad, alpi risla, punajalg-tilder, kanepilind</a:t>
            </a:r>
          </a:p>
          <a:p>
            <a:pPr>
              <a:buFont typeface="Arial" pitchFamily="34" charset="0"/>
              <a:buChar char="•"/>
            </a:pPr>
            <a:r>
              <a:rPr lang="et-EE" sz="1800" dirty="0" smtClean="0"/>
              <a:t>Loopealsetel on väga arvukalt erinevaid liblikaliike ja ka teisi putukaid(rohutirtsud, kiilid, mardikad)</a:t>
            </a:r>
            <a:endParaRPr lang="et-EE" sz="1800" dirty="0"/>
          </a:p>
        </p:txBody>
      </p:sp>
      <p:pic>
        <p:nvPicPr>
          <p:cNvPr id="5" name="Content Placeholder 4" descr="kiivita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5140824" cy="3420000"/>
          </a:xfrm>
        </p:spPr>
      </p:pic>
      <p:sp>
        <p:nvSpPr>
          <p:cNvPr id="6" name="TextBox 5"/>
          <p:cNvSpPr txBox="1"/>
          <p:nvPr/>
        </p:nvSpPr>
        <p:spPr>
          <a:xfrm>
            <a:off x="3779912" y="22048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Kiivitaja</a:t>
            </a:r>
            <a:endParaRPr lang="et-EE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pi ri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980309" cy="27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Alpi risla</a:t>
            </a: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4" name="Picture 3" descr="punajalg ti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36712"/>
            <a:ext cx="3805725" cy="26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83671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Punajalg-tilder</a:t>
            </a:r>
            <a:endParaRPr lang="et-EE" dirty="0"/>
          </a:p>
        </p:txBody>
      </p:sp>
      <p:pic>
        <p:nvPicPr>
          <p:cNvPr id="6" name="Picture 5" descr="kanepilin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3648447" cy="2432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07707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Kanepilind</a:t>
            </a:r>
            <a:endParaRPr lang="et-EE" dirty="0"/>
          </a:p>
        </p:txBody>
      </p:sp>
      <p:pic>
        <p:nvPicPr>
          <p:cNvPr id="8" name="Picture 7" descr="koerliblika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3792000" cy="28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3789040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Koerliblikas</a:t>
            </a:r>
            <a:endParaRPr lang="et-E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800" dirty="0" smtClean="0"/>
              <a:t>Kasutatud materjalid</a:t>
            </a:r>
            <a:endParaRPr lang="et-E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et-EE" u="sng" dirty="0" smtClean="0">
                <a:hlinkClick r:id="rId2"/>
              </a:rPr>
              <a:t>http://www.ut.ee/BGGM/yldine_geoloogia/pakri.pdf</a:t>
            </a:r>
            <a:endParaRPr lang="et-EE" dirty="0" smtClean="0"/>
          </a:p>
          <a:p>
            <a:r>
              <a:rPr lang="et-EE" u="sng" dirty="0" smtClean="0">
                <a:hlinkClick r:id="rId3"/>
              </a:rPr>
              <a:t>http://www.loodusajakiri.ee/eesti_loodus/artikkel2323_2312.html</a:t>
            </a:r>
            <a:endParaRPr lang="et-EE" dirty="0" smtClean="0"/>
          </a:p>
          <a:p>
            <a:r>
              <a:rPr lang="et-EE" u="sng" dirty="0" smtClean="0">
                <a:hlinkClick r:id="rId4"/>
              </a:rPr>
              <a:t>http://et.wikipedia.org/wiki/Loopealne</a:t>
            </a:r>
            <a:endParaRPr lang="et-EE" dirty="0" smtClean="0"/>
          </a:p>
          <a:p>
            <a:r>
              <a:rPr lang="et-EE" dirty="0" smtClean="0"/>
              <a:t>Õppeekskursioonil üleskirjutatud materjal</a:t>
            </a:r>
          </a:p>
          <a:p>
            <a:endParaRPr lang="et-E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39836"/>
          </a:xfrm>
        </p:spPr>
        <p:txBody>
          <a:bodyPr/>
          <a:lstStyle/>
          <a:p>
            <a:r>
              <a:rPr lang="et-EE" dirty="0" smtClean="0"/>
              <a:t>PAKRI PANK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132856"/>
            <a:ext cx="2209800" cy="28752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sz="1800" dirty="0" smtClean="0"/>
              <a:t>Kell 9.45 jõudsime Pakri pangale</a:t>
            </a:r>
          </a:p>
          <a:p>
            <a:pPr>
              <a:buFont typeface="Arial" pitchFamily="34" charset="0"/>
              <a:buChar char="•"/>
            </a:pPr>
            <a:r>
              <a:rPr lang="et-EE" sz="1800" dirty="0" smtClean="0"/>
              <a:t>Ilm oli pilves, taevast katsid kõrgkihtpilved, sademeid polnud</a:t>
            </a:r>
          </a:p>
          <a:p>
            <a:pPr>
              <a:buFont typeface="Arial" pitchFamily="34" charset="0"/>
              <a:buChar char="•"/>
            </a:pPr>
            <a:r>
              <a:rPr lang="et-EE" sz="1800" dirty="0" smtClean="0"/>
              <a:t>Õhutemperatuur oli +15°C</a:t>
            </a:r>
            <a:endParaRPr lang="et-EE" sz="1800" dirty="0"/>
          </a:p>
        </p:txBody>
      </p:sp>
      <p:pic>
        <p:nvPicPr>
          <p:cNvPr id="5" name="Picture Placeholder 4" descr="CAM001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20000">
            <a:off x="3485793" y="1433832"/>
            <a:ext cx="4617720" cy="346329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Üldiselt Pakri pangast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Pakri pank asub Pakri poolsaarel ja on Balti klindi kõige läänepoolsem osa Eesti mandril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Panga kõrguseks on 22-25m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Pakri pangal võib näha kambriumi ja ordoviitsiumi aegseid kivimeid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Kõige enam on eristatavad  Kambriumi ajastu savi-, liiva- ja lubjakivi. </a:t>
            </a:r>
            <a:endParaRPr lang="et-E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kri_pa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88482"/>
            <a:ext cx="5111750" cy="334783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 smtClean="0">
                <a:latin typeface="Calibri" pitchFamily="34" charset="0"/>
                <a:cs typeface="Times New Roman" pitchFamily="18" charset="0"/>
              </a:rPr>
              <a:t>Pakri panga tüüp ja kujunemine</a:t>
            </a:r>
            <a:endParaRPr lang="et-EE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t-EE" sz="2200" dirty="0" smtClean="0">
                <a:latin typeface="Times New Roman" pitchFamily="18" charset="0"/>
                <a:cs typeface="Times New Roman" pitchFamily="18" charset="0"/>
              </a:rPr>
              <a:t>  Pakri pank on tüüpiline  murrutuspank, mis allub vee murrutavale tegevusele</a:t>
            </a:r>
          </a:p>
          <a:p>
            <a:pPr>
              <a:buFont typeface="Arial" pitchFamily="34" charset="0"/>
              <a:buChar char="•"/>
            </a:pPr>
            <a:r>
              <a:rPr lang="et-E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200" dirty="0" smtClean="0">
                <a:latin typeface="Times New Roman" pitchFamily="18" charset="0"/>
                <a:cs typeface="Times New Roman" pitchFamily="18" charset="0"/>
              </a:rPr>
              <a:t> Pakri pank on kujunenud mandrijää liikumise mõjul, liikuv jäämass kulutas aluspõhja kivimitesse järsaku</a:t>
            </a:r>
          </a:p>
          <a:p>
            <a:pPr>
              <a:buFont typeface="Arial" pitchFamily="34" charset="0"/>
              <a:buChar char="•"/>
            </a:pPr>
            <a:r>
              <a:rPr lang="et-E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200" dirty="0" smtClean="0">
                <a:latin typeface="Times New Roman" pitchFamily="18" charset="0"/>
                <a:cs typeface="Times New Roman" pitchFamily="18" charset="0"/>
              </a:rPr>
              <a:t>Tema lõheliste ja muredate kivimite tõttu mõjutab panga pidevat muutumist tuule ja vee erosioon</a:t>
            </a:r>
            <a:endParaRPr lang="et-EE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k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490152" cy="298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16424" cy="814412"/>
          </a:xfrm>
        </p:spPr>
        <p:txBody>
          <a:bodyPr>
            <a:noAutofit/>
          </a:bodyPr>
          <a:lstStyle/>
          <a:p>
            <a:r>
              <a:rPr lang="et-EE" sz="2400" dirty="0" smtClean="0"/>
              <a:t>Lainetus ja rannaprotsessid 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  Pakri panga jalamit mõjutab murdlainetus- suure energiaga rannikule jõudev ja kulutava tegevusega.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Kuna lainetus kulutab panga jalamit, siis tekivad sinna murrutuskulpad e. murrutuse läbi tekkinud süvendid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Pakri pangal esinevad sagedasti ka varingud, viimane neist oli 2008. aastal</a:t>
            </a:r>
            <a:endParaRPr lang="et-E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AM00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8922" y="332656"/>
            <a:ext cx="3936000" cy="2952000"/>
          </a:xfrm>
        </p:spPr>
      </p:pic>
      <p:pic>
        <p:nvPicPr>
          <p:cNvPr id="6" name="Picture 5" descr="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3936001" cy="295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Miks Pakri pank variseb?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 Varingute põhjused peituvad Põhja-Eesti pankranniku ehituses, avatuses tormilainetusele ja soodsates ilmastikuoludes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Pangajärsaku alumine, inetensiivselt murrutatav osa koosneb pudetatest liiva-ja savikividest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Kogu panka läbivad vertikaalsed lõhesüsteemid ning nendesse kogunenud vesi külmub ning laiendab lõhesid</a:t>
            </a:r>
            <a:endParaRPr lang="et-E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var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4212000" cy="421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 smtClean="0"/>
              <a:t>Inimtegevus Pakri pangal ja poolsaarel</a:t>
            </a:r>
            <a:endParaRPr lang="et-E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Positiivseks inimtegevuseks Pakri pangal võib pidada seda, et sinna olid üles pandud informatiivsed teabetahvlid, tagatud hea juurdepääs trandspordivahenditele ning rajatud vaateplatvorm panga paremaks vaatlemiseks.</a:t>
            </a:r>
          </a:p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Negatiivsest inimetegevust hakkas kohe silma, et prügi vedeles igalpool maas ning prügikastid ajasid üle. </a:t>
            </a:r>
            <a:r>
              <a:rPr lang="et-EE" sz="2400" smtClean="0">
                <a:latin typeface="Times New Roman" pitchFamily="18" charset="0"/>
                <a:cs typeface="Times New Roman" pitchFamily="18" charset="0"/>
              </a:rPr>
              <a:t>Sinna olid </a:t>
            </a:r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üles pandud küll teabetahvel, kuid see oli veidi soditud.</a:t>
            </a:r>
          </a:p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Pakri poolsaarele, mitte kaugele Pakri pangast on rajatud ka tuulepark.</a:t>
            </a:r>
            <a:endParaRPr lang="et-E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60440" cy="2970330"/>
          </a:xfrm>
          <a:prstGeom prst="rect">
            <a:avLst/>
          </a:prstGeom>
        </p:spPr>
      </p:pic>
      <p:pic>
        <p:nvPicPr>
          <p:cNvPr id="3" name="Picture 2" descr="CAM0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032448" cy="3024336"/>
          </a:xfrm>
          <a:prstGeom prst="rect">
            <a:avLst/>
          </a:prstGeom>
        </p:spPr>
      </p:pic>
      <p:pic>
        <p:nvPicPr>
          <p:cNvPr id="4" name="Picture 3" descr="CAM0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936000" cy="2952000"/>
          </a:xfrm>
          <a:prstGeom prst="rect">
            <a:avLst/>
          </a:prstGeom>
        </p:spPr>
      </p:pic>
      <p:pic>
        <p:nvPicPr>
          <p:cNvPr id="5" name="Picture 4" descr="CAM00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81032"/>
            <a:ext cx="4158000" cy="27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Pakri taimestik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Pakril levib üldiselt loopealne taimestik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Loopealsed lubjarikkad mullad on üsna viljakad ning sealne liigirikkus kõrge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Omapärane taimestik: madalad taimed, valgusnõudlikud ja hästi kuumust taluvad liigid, kadakad</a:t>
            </a:r>
          </a:p>
          <a:p>
            <a:pPr>
              <a:buFont typeface="Arial" pitchFamily="34" charset="0"/>
              <a:buChar char="•"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 Tüüpilised taimeliigid: valge ja kollane kukehari, karvane hunditubakas, aas-hundihammas, kevadmaran</a:t>
            </a:r>
          </a:p>
          <a:p>
            <a:pPr>
              <a:buFont typeface="Arial" pitchFamily="34" charset="0"/>
              <a:buChar char="•"/>
            </a:pPr>
            <a:endParaRPr lang="et-E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loopeal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77" y="1844824"/>
            <a:ext cx="5460220" cy="349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413</Words>
  <Application>Microsoft Office PowerPoint</Application>
  <PresentationFormat>Ekraaniseanss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13</vt:i4>
      </vt:variant>
    </vt:vector>
  </HeadingPairs>
  <TitlesOfParts>
    <vt:vector size="14" baseType="lpstr">
      <vt:lpstr>Flow</vt:lpstr>
      <vt:lpstr>Pakri pank</vt:lpstr>
      <vt:lpstr>PAKRI PANK</vt:lpstr>
      <vt:lpstr>Üldiselt Pakri pangast</vt:lpstr>
      <vt:lpstr>Pakri panga tüüp ja kujunemine</vt:lpstr>
      <vt:lpstr>Lainetus ja rannaprotsessid </vt:lpstr>
      <vt:lpstr>Miks Pakri pank variseb?</vt:lpstr>
      <vt:lpstr>Inimtegevus Pakri pangal ja poolsaarel</vt:lpstr>
      <vt:lpstr>Slaid 8</vt:lpstr>
      <vt:lpstr>Pakri taimestik</vt:lpstr>
      <vt:lpstr>Slaid 10</vt:lpstr>
      <vt:lpstr>Pakri loomastik</vt:lpstr>
      <vt:lpstr>Slaid 12</vt:lpstr>
      <vt:lpstr>Kasutatud materjalid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Pakri pank</dc:title>
  <dc:creator>pc</dc:creator>
  <cp:lastModifiedBy>kasutaja</cp:lastModifiedBy>
  <cp:revision>37</cp:revision>
  <dcterms:created xsi:type="dcterms:W3CDTF">2013-10-11T12:26:05Z</dcterms:created>
  <dcterms:modified xsi:type="dcterms:W3CDTF">2013-10-14T10:21:45Z</dcterms:modified>
</cp:coreProperties>
</file>