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1C24A7-9A57-46F1-8DC7-4AD4C675A663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92FCAB-A1D3-4F44-8470-EEB355FFDD9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oodusegakoos.ee/kuhuminna/puhkealad/nova-puhkeala" TargetMode="External"/><Relationship Id="rId2" Type="http://schemas.openxmlformats.org/officeDocument/2006/relationships/hyperlink" Target="http://www.puhkaeestis.ee/et/nova-rmk-puhkeala-ja-maastikukaitseala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Nõva RMK puhke- ja maastikukaitseala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Andres </a:t>
            </a:r>
            <a:r>
              <a:rPr lang="et-EE" dirty="0" err="1" smtClean="0"/>
              <a:t>Kruusma</a:t>
            </a:r>
            <a:r>
              <a:rPr lang="et-EE" dirty="0" smtClean="0"/>
              <a:t>, Priit Laupa, Karina </a:t>
            </a:r>
            <a:r>
              <a:rPr lang="et-EE" dirty="0" err="1" smtClean="0"/>
              <a:t>Nossova</a:t>
            </a:r>
            <a:r>
              <a:rPr lang="et-EE" dirty="0" smtClean="0"/>
              <a:t> 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Nõva puhke- ja maastikukaitseala on ilus koht, kus saab hästi puhata ja aega veeta. </a:t>
            </a:r>
          </a:p>
          <a:p>
            <a:r>
              <a:rPr lang="et-EE" dirty="0" smtClean="0"/>
              <a:t>Nõva looduskeskusest saab palju teavet selle ala kohta. </a:t>
            </a:r>
          </a:p>
          <a:p>
            <a:r>
              <a:rPr lang="et-EE" dirty="0" smtClean="0"/>
              <a:t>Sobiv nii noortele kui ka eakatele. 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r>
              <a:rPr lang="et-EE" dirty="0" smtClean="0"/>
              <a:t>Täname kuulamast!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www.puhkaeestis.ee/et/nova-rmk-puhkeala-ja-maastikukaitseala-1</a:t>
            </a:r>
            <a:endParaRPr lang="et-EE" dirty="0" smtClean="0"/>
          </a:p>
          <a:p>
            <a:r>
              <a:rPr lang="et-EE" dirty="0">
                <a:hlinkClick r:id="rId3"/>
              </a:rPr>
              <a:t>http://loodusegakoos.ee/kuhuminna/puhkealad/nova-puhkeala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t-EE" dirty="0" smtClean="0"/>
              <a:t>Kasutatud materjal</a:t>
            </a:r>
            <a:endParaRPr lang="et-EE" dirty="0"/>
          </a:p>
        </p:txBody>
      </p:sp>
    </p:spTree>
    <p:extLst>
      <p:ext uri="{BB962C8B-B14F-4D97-AF65-F5344CB8AC3E}">
        <p14:creationId xmlns="" xmlns:p14="http://schemas.microsoft.com/office/powerpoint/2010/main" val="34589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Asub Läänemaa põhja- ja Harjumaa lõunaosas Noarootsi, Nõva ja Padise valla territooriumil. </a:t>
            </a:r>
            <a:endParaRPr lang="et-EE" dirty="0"/>
          </a:p>
          <a:p>
            <a:r>
              <a:rPr lang="et-EE" dirty="0" smtClean="0"/>
              <a:t>Puhkealal asuvad teabepunkt ning lõkke- ja telkimisplatsid. </a:t>
            </a:r>
          </a:p>
          <a:p>
            <a:r>
              <a:rPr lang="et-EE" dirty="0" smtClean="0"/>
              <a:t>Alal leidub rohkesti rändrahne. </a:t>
            </a:r>
          </a:p>
          <a:p>
            <a:r>
              <a:rPr lang="et-EE" dirty="0" smtClean="0"/>
              <a:t>Keskuseks on Nõva looduskeskus. 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Sissejuhatus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197"/>
            <a:ext cx="8229600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Puhkamiseks ja looduses liikumiseks sobiv määratletud riigimetsaala. </a:t>
            </a:r>
          </a:p>
          <a:p>
            <a:r>
              <a:rPr lang="et-EE" dirty="0" smtClean="0"/>
              <a:t>Kulgeb kuni kilomeetrilaiuse rannaäärse ribana. </a:t>
            </a:r>
          </a:p>
          <a:p>
            <a:r>
              <a:rPr lang="et-EE" dirty="0" smtClean="0"/>
              <a:t>Iseloomulikud on liivikud ja männimetsad</a:t>
            </a:r>
          </a:p>
          <a:p>
            <a:r>
              <a:rPr lang="et-EE" dirty="0" smtClean="0"/>
              <a:t>Ranniku maastik on nõrgalt </a:t>
            </a:r>
          </a:p>
          <a:p>
            <a:pPr>
              <a:buNone/>
            </a:pPr>
            <a:r>
              <a:rPr lang="et-EE" dirty="0"/>
              <a:t> </a:t>
            </a:r>
            <a:r>
              <a:rPr lang="et-EE" dirty="0" smtClean="0"/>
              <a:t>   lainjas. </a:t>
            </a:r>
          </a:p>
          <a:p>
            <a:r>
              <a:rPr lang="et-EE" dirty="0" smtClean="0"/>
              <a:t>Rannast kaugemad alad on </a:t>
            </a:r>
          </a:p>
          <a:p>
            <a:pPr>
              <a:buNone/>
            </a:pPr>
            <a:r>
              <a:rPr lang="et-EE" dirty="0"/>
              <a:t> </a:t>
            </a:r>
            <a:r>
              <a:rPr lang="et-EE" dirty="0" smtClean="0"/>
              <a:t>   liigniisked ja soostunud.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Puhkeala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524" y="4071942"/>
            <a:ext cx="371549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stkülik 4"/>
          <p:cNvSpPr/>
          <p:nvPr/>
        </p:nvSpPr>
        <p:spPr>
          <a:xfrm>
            <a:off x="5434867" y="6488668"/>
            <a:ext cx="2101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Foto: Priit Laupa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Loodud maastiku ja taimekoosluste kaitsmiseks. </a:t>
            </a:r>
          </a:p>
          <a:p>
            <a:r>
              <a:rPr lang="et-EE" dirty="0" smtClean="0"/>
              <a:t>Rannikule on iseloomulikud kaarekujulised lahed ja liivased rannavallid. </a:t>
            </a:r>
          </a:p>
          <a:p>
            <a:r>
              <a:rPr lang="et-EE" dirty="0" smtClean="0"/>
              <a:t>Rannikul leidub </a:t>
            </a:r>
            <a:r>
              <a:rPr lang="et-EE" dirty="0" err="1" smtClean="0"/>
              <a:t>bretšarahne</a:t>
            </a:r>
            <a:r>
              <a:rPr lang="et-EE" dirty="0" smtClean="0"/>
              <a:t>. </a:t>
            </a:r>
          </a:p>
          <a:p>
            <a:r>
              <a:rPr lang="et-EE" dirty="0" smtClean="0"/>
              <a:t>Maastikule on jätnud oma jälje militaarrajatised.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Maastikukaitseala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Keskusest leidub teavet ümbruskonna vaatamisväärsuste kohta. </a:t>
            </a:r>
          </a:p>
          <a:p>
            <a:r>
              <a:rPr lang="et-EE" dirty="0" smtClean="0"/>
              <a:t>Näitusel leidub mitmeid erinevaid kivimeid, loomi ja taimi. </a:t>
            </a:r>
          </a:p>
          <a:p>
            <a:r>
              <a:rPr lang="et-EE" dirty="0" smtClean="0"/>
              <a:t>Korraldatakse metsa- ja loodusteemalisi üritusi. </a:t>
            </a:r>
          </a:p>
          <a:p>
            <a:r>
              <a:rPr lang="et-EE" dirty="0" smtClean="0"/>
              <a:t>Looduskeskus on aastaringselt avatud. 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Nõva looduskeskus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6138"/>
            <a:ext cx="4038600" cy="4525963"/>
          </a:xfrm>
          <a:noFill/>
        </p:spPr>
        <p:txBody>
          <a:bodyPr>
            <a:norm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Õppereisi ajal oli pilvisus 10/10 ja sademete võimalus oli suur. 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Temperatuur oli 14°C. 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Tuulesuund oli kagust/idast.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4612579" y="797188"/>
            <a:ext cx="4038600" cy="452596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Looduskeskuse aias on turbapeenar, kus kasvavad erinevad rabataimed. </a:t>
            </a:r>
          </a:p>
          <a:p>
            <a:endParaRPr lang="et-EE" dirty="0"/>
          </a:p>
        </p:txBody>
      </p:sp>
      <p:sp>
        <p:nvSpPr>
          <p:cNvPr id="10" name="Pealkiri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863" y="3284984"/>
            <a:ext cx="2422937" cy="18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24007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stkülik 10"/>
          <p:cNvSpPr/>
          <p:nvPr/>
        </p:nvSpPr>
        <p:spPr>
          <a:xfrm>
            <a:off x="3563888" y="6145559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Foto: Priit Laupa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6263863" y="4787484"/>
            <a:ext cx="208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>
                <a:solidFill>
                  <a:schemeClr val="bg1"/>
                </a:solidFill>
              </a:rPr>
              <a:t>Foto: Priit </a:t>
            </a:r>
            <a:r>
              <a:rPr lang="et-EE" sz="1400" dirty="0" smtClean="0">
                <a:solidFill>
                  <a:schemeClr val="bg1"/>
                </a:solidFill>
              </a:rPr>
              <a:t>Laupa</a:t>
            </a:r>
            <a:endParaRPr lang="et-EE" sz="1400" dirty="0">
              <a:solidFill>
                <a:schemeClr val="bg1"/>
              </a:solidFill>
            </a:endParaRP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t-EE" dirty="0" smtClean="0"/>
              <a:t>Looduskeskuses  oli mitmesugused näitused. </a:t>
            </a:r>
          </a:p>
          <a:p>
            <a:r>
              <a:rPr lang="et-EE" dirty="0" smtClean="0"/>
              <a:t>Välja on toodud erinevad kivimid, neid sai ka ise tuvastada. </a:t>
            </a:r>
          </a:p>
          <a:p>
            <a:r>
              <a:rPr lang="et-EE" dirty="0" smtClean="0"/>
              <a:t>Teavet sai ka metsapõlengute, tekke ja tagajärgede kohta. </a:t>
            </a:r>
          </a:p>
          <a:p>
            <a:r>
              <a:rPr lang="et-EE" dirty="0" smtClean="0"/>
              <a:t>Põlenud metsa taastumine võtab aastakümneid aega, isegi taastumise algamine võib võtta aastakümneid aega. </a:t>
            </a:r>
          </a:p>
          <a:p>
            <a:endParaRPr lang="et-E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43" y="4599403"/>
            <a:ext cx="2044722" cy="153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408" y="4599426"/>
            <a:ext cx="2044690" cy="15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953" y="4599426"/>
            <a:ext cx="2044690" cy="15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5880" y="4599403"/>
            <a:ext cx="2100666" cy="15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stkülik 3"/>
          <p:cNvSpPr/>
          <p:nvPr/>
        </p:nvSpPr>
        <p:spPr>
          <a:xfrm>
            <a:off x="456189" y="5824859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/>
              <a:t>Fotod: </a:t>
            </a:r>
            <a:r>
              <a:rPr lang="et-EE" sz="1400" dirty="0"/>
              <a:t>Priit Laupa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Üks näitustest oli </a:t>
            </a:r>
            <a:r>
              <a:rPr lang="et-EE" dirty="0" err="1" smtClean="0"/>
              <a:t>Negrundi</a:t>
            </a:r>
            <a:r>
              <a:rPr lang="et-EE" dirty="0" smtClean="0"/>
              <a:t> meteoriidikraater. </a:t>
            </a:r>
          </a:p>
          <a:p>
            <a:r>
              <a:rPr lang="et-EE" dirty="0" smtClean="0"/>
              <a:t>Negrundi meteoriit langes umbes 540 miljoni aasta eest Osmussaare lähistele. </a:t>
            </a:r>
          </a:p>
          <a:p>
            <a:r>
              <a:rPr lang="et-EE" dirty="0" smtClean="0"/>
              <a:t>Plahvatusest tekkisid bretšakivimid, mis paiskusid erinevatesse suundadesse. </a:t>
            </a:r>
          </a:p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Negrundi kraater</a:t>
            </a:r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3116260" cy="23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7"/>
            <a:ext cx="3116260" cy="23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stkülik 3"/>
          <p:cNvSpPr/>
          <p:nvPr/>
        </p:nvSpPr>
        <p:spPr>
          <a:xfrm>
            <a:off x="1259632" y="6188481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Foto: Priit Laupa</a:t>
            </a:r>
          </a:p>
        </p:txBody>
      </p:sp>
      <p:sp>
        <p:nvSpPr>
          <p:cNvPr id="5" name="Ristkülik 4"/>
          <p:cNvSpPr/>
          <p:nvPr/>
        </p:nvSpPr>
        <p:spPr>
          <a:xfrm>
            <a:off x="4860032" y="6250036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Foto: Priit Laupa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7"/>
            <a:ext cx="3857652" cy="289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09960"/>
            <a:ext cx="3857652" cy="289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3833878" cy="28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stkülik 3"/>
          <p:cNvSpPr/>
          <p:nvPr/>
        </p:nvSpPr>
        <p:spPr>
          <a:xfrm>
            <a:off x="357158" y="2829662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/>
              <a:t>Fotod: </a:t>
            </a:r>
            <a:r>
              <a:rPr lang="et-EE" sz="1400" dirty="0"/>
              <a:t>Priit Laupa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310</Words>
  <Application>Microsoft Office PowerPoint</Application>
  <PresentationFormat>Ekraaniseanss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12</vt:i4>
      </vt:variant>
    </vt:vector>
  </HeadingPairs>
  <TitlesOfParts>
    <vt:vector size="13" baseType="lpstr">
      <vt:lpstr>Concourse</vt:lpstr>
      <vt:lpstr>Nõva RMK puhke- ja maastikukaitseala</vt:lpstr>
      <vt:lpstr>Sissejuhatus</vt:lpstr>
      <vt:lpstr>Puhkeala</vt:lpstr>
      <vt:lpstr>Maastikukaitseala</vt:lpstr>
      <vt:lpstr>Nõva looduskeskus</vt:lpstr>
      <vt:lpstr>Slaid 6</vt:lpstr>
      <vt:lpstr>Slaid 7</vt:lpstr>
      <vt:lpstr>Negrundi kraater</vt:lpstr>
      <vt:lpstr>Slaid 9</vt:lpstr>
      <vt:lpstr>Kokkuvõte</vt:lpstr>
      <vt:lpstr>Täname kuulamast!</vt:lpstr>
      <vt:lpstr>Kasutatud materjal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Nõva RMK puhke- ja maastikukaitseala</dc:title>
  <dc:creator>Kasutaja</dc:creator>
  <cp:lastModifiedBy>kasutaja</cp:lastModifiedBy>
  <cp:revision>18</cp:revision>
  <dcterms:created xsi:type="dcterms:W3CDTF">2013-10-12T16:02:33Z</dcterms:created>
  <dcterms:modified xsi:type="dcterms:W3CDTF">2013-10-18T05:28:09Z</dcterms:modified>
</cp:coreProperties>
</file>